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59" r:id="rId2"/>
  </p:sldMasterIdLst>
  <p:notesMasterIdLst>
    <p:notesMasterId r:id="rId90"/>
  </p:notesMasterIdLst>
  <p:sldIdLst>
    <p:sldId id="257" r:id="rId3"/>
    <p:sldId id="4954" r:id="rId4"/>
    <p:sldId id="5054" r:id="rId5"/>
    <p:sldId id="302" r:id="rId6"/>
    <p:sldId id="2134805744" r:id="rId7"/>
    <p:sldId id="366" r:id="rId8"/>
    <p:sldId id="2134805745" r:id="rId9"/>
    <p:sldId id="2076137120" r:id="rId10"/>
    <p:sldId id="2134805723" r:id="rId11"/>
    <p:sldId id="2134805724" r:id="rId12"/>
    <p:sldId id="2134805725" r:id="rId13"/>
    <p:sldId id="2134805737" r:id="rId14"/>
    <p:sldId id="2134805738" r:id="rId15"/>
    <p:sldId id="2134805740" r:id="rId16"/>
    <p:sldId id="2134805731" r:id="rId17"/>
    <p:sldId id="2134805742" r:id="rId18"/>
    <p:sldId id="2134805741" r:id="rId19"/>
    <p:sldId id="2134805739" r:id="rId20"/>
    <p:sldId id="2076137131" r:id="rId21"/>
    <p:sldId id="5047" r:id="rId22"/>
    <p:sldId id="5048" r:id="rId23"/>
    <p:sldId id="5041" r:id="rId24"/>
    <p:sldId id="4971" r:id="rId25"/>
    <p:sldId id="2076137129" r:id="rId26"/>
    <p:sldId id="2076137128" r:id="rId27"/>
    <p:sldId id="4973" r:id="rId28"/>
    <p:sldId id="4974" r:id="rId29"/>
    <p:sldId id="5042" r:id="rId30"/>
    <p:sldId id="2134805735" r:id="rId31"/>
    <p:sldId id="2134805734" r:id="rId32"/>
    <p:sldId id="2134805736" r:id="rId33"/>
    <p:sldId id="2134805732" r:id="rId34"/>
    <p:sldId id="2134805733" r:id="rId35"/>
    <p:sldId id="4967" r:id="rId36"/>
    <p:sldId id="4966" r:id="rId37"/>
    <p:sldId id="4975" r:id="rId38"/>
    <p:sldId id="4976" r:id="rId39"/>
    <p:sldId id="5035" r:id="rId40"/>
    <p:sldId id="4969" r:id="rId41"/>
    <p:sldId id="4955" r:id="rId42"/>
    <p:sldId id="4953" r:id="rId43"/>
    <p:sldId id="4956" r:id="rId44"/>
    <p:sldId id="4970" r:id="rId45"/>
    <p:sldId id="4968" r:id="rId46"/>
    <p:sldId id="4960" r:id="rId47"/>
    <p:sldId id="4959" r:id="rId48"/>
    <p:sldId id="5050" r:id="rId49"/>
    <p:sldId id="5049" r:id="rId50"/>
    <p:sldId id="5033" r:id="rId51"/>
    <p:sldId id="5034" r:id="rId52"/>
    <p:sldId id="4961" r:id="rId53"/>
    <p:sldId id="2076137130" r:id="rId54"/>
    <p:sldId id="5044" r:id="rId55"/>
    <p:sldId id="369" r:id="rId56"/>
    <p:sldId id="5043" r:id="rId57"/>
    <p:sldId id="370" r:id="rId58"/>
    <p:sldId id="4965" r:id="rId59"/>
    <p:sldId id="2076137132" r:id="rId60"/>
    <p:sldId id="2076137133" r:id="rId61"/>
    <p:sldId id="5053" r:id="rId62"/>
    <p:sldId id="5020" r:id="rId63"/>
    <p:sldId id="5051" r:id="rId64"/>
    <p:sldId id="5052" r:id="rId65"/>
    <p:sldId id="4950" r:id="rId66"/>
    <p:sldId id="4926" r:id="rId67"/>
    <p:sldId id="4928" r:id="rId68"/>
    <p:sldId id="4929" r:id="rId69"/>
    <p:sldId id="4930" r:id="rId70"/>
    <p:sldId id="4931" r:id="rId71"/>
    <p:sldId id="4932" r:id="rId72"/>
    <p:sldId id="4933" r:id="rId73"/>
    <p:sldId id="4991" r:id="rId74"/>
    <p:sldId id="5027" r:id="rId75"/>
    <p:sldId id="4992" r:id="rId76"/>
    <p:sldId id="4993" r:id="rId77"/>
    <p:sldId id="4994" r:id="rId78"/>
    <p:sldId id="4995" r:id="rId79"/>
    <p:sldId id="4996" r:id="rId80"/>
    <p:sldId id="4997" r:id="rId81"/>
    <p:sldId id="4998" r:id="rId82"/>
    <p:sldId id="2076137034" r:id="rId83"/>
    <p:sldId id="2076137035" r:id="rId84"/>
    <p:sldId id="2076137020" r:id="rId85"/>
    <p:sldId id="2076137025" r:id="rId86"/>
    <p:sldId id="2076137031" r:id="rId87"/>
    <p:sldId id="2076137037" r:id="rId88"/>
    <p:sldId id="4999" r:id="rId89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DE5BB260-CE42-4024-B731-9A9A3BB5636E}">
          <p14:sldIdLst>
            <p14:sldId id="257"/>
            <p14:sldId id="4954"/>
            <p14:sldId id="5054"/>
            <p14:sldId id="302"/>
            <p14:sldId id="2134805744"/>
            <p14:sldId id="366"/>
            <p14:sldId id="2134805745"/>
            <p14:sldId id="2076137120"/>
            <p14:sldId id="2134805723"/>
            <p14:sldId id="2134805724"/>
            <p14:sldId id="2134805725"/>
            <p14:sldId id="2134805737"/>
            <p14:sldId id="2134805738"/>
            <p14:sldId id="2134805740"/>
            <p14:sldId id="2134805731"/>
            <p14:sldId id="2134805742"/>
            <p14:sldId id="2134805741"/>
            <p14:sldId id="2134805739"/>
          </p14:sldIdLst>
        </p14:section>
        <p14:section name="Monitoring" id="{03B00397-A847-44C0-9BE5-BC570F817FDF}">
          <p14:sldIdLst>
            <p14:sldId id="2076137131"/>
            <p14:sldId id="5047"/>
            <p14:sldId id="5048"/>
          </p14:sldIdLst>
        </p14:section>
        <p14:section name="Identity and Security" id="{E8722314-F43C-4106-8E66-17BC96AF395F}">
          <p14:sldIdLst>
            <p14:sldId id="5041"/>
            <p14:sldId id="4971"/>
            <p14:sldId id="2076137129"/>
            <p14:sldId id="2076137128"/>
            <p14:sldId id="4973"/>
            <p14:sldId id="4974"/>
            <p14:sldId id="5042"/>
          </p14:sldIdLst>
        </p14:section>
        <p14:section name="Infrastructure" id="{333E3495-BCA8-4ADC-93E6-F345810A73AC}">
          <p14:sldIdLst>
            <p14:sldId id="2134805735"/>
            <p14:sldId id="2134805734"/>
            <p14:sldId id="2134805736"/>
            <p14:sldId id="2134805732"/>
            <p14:sldId id="2134805733"/>
            <p14:sldId id="4967"/>
            <p14:sldId id="4966"/>
            <p14:sldId id="4975"/>
            <p14:sldId id="4976"/>
            <p14:sldId id="5035"/>
            <p14:sldId id="4969"/>
            <p14:sldId id="4955"/>
            <p14:sldId id="4953"/>
            <p14:sldId id="4956"/>
            <p14:sldId id="4970"/>
            <p14:sldId id="4968"/>
            <p14:sldId id="4960"/>
            <p14:sldId id="4959"/>
            <p14:sldId id="5050"/>
            <p14:sldId id="5049"/>
          </p14:sldIdLst>
        </p14:section>
        <p14:section name="Disaster Recovery" id="{8EF79E7D-31A0-4214-9268-482F51EC69E4}">
          <p14:sldIdLst>
            <p14:sldId id="5033"/>
            <p14:sldId id="5034"/>
            <p14:sldId id="4961"/>
            <p14:sldId id="2076137130"/>
          </p14:sldIdLst>
        </p14:section>
        <p14:section name="Data Storage" id="{6BEEEDB4-342E-4EEA-9DF3-59C92A561066}">
          <p14:sldIdLst>
            <p14:sldId id="5044"/>
            <p14:sldId id="369"/>
            <p14:sldId id="5043"/>
            <p14:sldId id="370"/>
            <p14:sldId id="4965"/>
            <p14:sldId id="2076137132"/>
            <p14:sldId id="2076137133"/>
            <p14:sldId id="5053"/>
            <p14:sldId id="5020"/>
            <p14:sldId id="5051"/>
            <p14:sldId id="5052"/>
          </p14:sldIdLst>
        </p14:section>
        <p14:section name="Exam Prep" id="{DC6E271A-6F19-4C08-BC8F-D9AC4521F3E2}">
          <p14:sldIdLst>
            <p14:sldId id="4950"/>
            <p14:sldId id="4926"/>
            <p14:sldId id="4928"/>
            <p14:sldId id="4929"/>
            <p14:sldId id="4930"/>
            <p14:sldId id="4931"/>
            <p14:sldId id="4932"/>
            <p14:sldId id="4933"/>
            <p14:sldId id="4991"/>
            <p14:sldId id="5027"/>
            <p14:sldId id="4992"/>
            <p14:sldId id="4993"/>
            <p14:sldId id="4994"/>
            <p14:sldId id="4995"/>
            <p14:sldId id="4996"/>
            <p14:sldId id="4997"/>
            <p14:sldId id="4998"/>
            <p14:sldId id="2076137034"/>
            <p14:sldId id="2076137035"/>
            <p14:sldId id="2076137020"/>
            <p14:sldId id="2076137025"/>
            <p14:sldId id="2076137031"/>
            <p14:sldId id="2076137037"/>
            <p14:sldId id="499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21347" autoAdjust="0"/>
    <p:restoredTop sz="95256" autoAdjust="0"/>
  </p:normalViewPr>
  <p:slideViewPr>
    <p:cSldViewPr snapToGrid="0" snapToObjects="1">
      <p:cViewPr varScale="1">
        <p:scale>
          <a:sx n="146" d="100"/>
          <a:sy n="146" d="100"/>
        </p:scale>
        <p:origin x="26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90" Type="http://schemas.openxmlformats.org/officeDocument/2006/relationships/notesMaster" Target="notesMasters/notesMaster1.xml"/><Relationship Id="rId95" Type="http://schemas.microsoft.com/office/2016/11/relationships/changesInfo" Target="changesInfos/changesInfo1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93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im Warner" userId="1d9b2d89684621c1" providerId="LiveId" clId="{BC28A5F0-9F94-4153-BEA5-6CBFBCA609DD}"/>
    <pc:docChg chg="modSld">
      <pc:chgData name="Tim Warner" userId="1d9b2d89684621c1" providerId="LiveId" clId="{BC28A5F0-9F94-4153-BEA5-6CBFBCA609DD}" dt="2021-09-24T17:35:46.111" v="203" actId="20577"/>
      <pc:docMkLst>
        <pc:docMk/>
      </pc:docMkLst>
      <pc:sldChg chg="modSp modAnim">
        <pc:chgData name="Tim Warner" userId="1d9b2d89684621c1" providerId="LiveId" clId="{BC28A5F0-9F94-4153-BEA5-6CBFBCA609DD}" dt="2021-09-24T17:35:46.111" v="203" actId="20577"/>
        <pc:sldMkLst>
          <pc:docMk/>
          <pc:sldMk cId="146140643" sldId="260"/>
        </pc:sldMkLst>
        <pc:spChg chg="mod">
          <ac:chgData name="Tim Warner" userId="1d9b2d89684621c1" providerId="LiveId" clId="{BC28A5F0-9F94-4153-BEA5-6CBFBCA609DD}" dt="2021-09-24T17:35:46.111" v="203" actId="20577"/>
          <ac:spMkLst>
            <pc:docMk/>
            <pc:sldMk cId="146140643" sldId="260"/>
            <ac:spMk id="3" creationId="{510B1FA3-9927-F74A-8D15-783CB3AE14C0}"/>
          </ac:spMkLst>
        </pc:spChg>
      </pc:sldChg>
      <pc:sldChg chg="modSp modAnim">
        <pc:chgData name="Tim Warner" userId="1d9b2d89684621c1" providerId="LiveId" clId="{BC28A5F0-9F94-4153-BEA5-6CBFBCA609DD}" dt="2021-09-24T17:35:07.453" v="111" actId="20577"/>
        <pc:sldMkLst>
          <pc:docMk/>
          <pc:sldMk cId="1257478528" sldId="5054"/>
        </pc:sldMkLst>
        <pc:spChg chg="mod">
          <ac:chgData name="Tim Warner" userId="1d9b2d89684621c1" providerId="LiveId" clId="{BC28A5F0-9F94-4153-BEA5-6CBFBCA609DD}" dt="2021-09-24T17:35:07.453" v="111" actId="20577"/>
          <ac:spMkLst>
            <pc:docMk/>
            <pc:sldMk cId="1257478528" sldId="5054"/>
            <ac:spMk id="3" creationId="{510B1FA3-9927-F74A-8D15-783CB3AE14C0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C394B9D-9573-47CB-93A5-B923B57C08C8}" type="doc">
      <dgm:prSet loTypeId="urn:microsoft.com/office/officeart/2005/8/layout/pyramid4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87298CA-D12F-4C01-BBCE-3E845804E4C1}">
      <dgm:prSet phldrT="[Text]"/>
      <dgm:spPr/>
      <dgm:t>
        <a:bodyPr/>
        <a:lstStyle/>
        <a:p>
          <a:r>
            <a:rPr lang="en-US" dirty="0"/>
            <a:t>Cloud Adoption Framework (CAF)</a:t>
          </a:r>
        </a:p>
      </dgm:t>
    </dgm:pt>
    <dgm:pt modelId="{15FEAC17-8F10-44EE-A2B5-334157537EBE}" type="parTrans" cxnId="{9434C158-0BC4-4318-B7EB-19C9C3B59092}">
      <dgm:prSet/>
      <dgm:spPr/>
      <dgm:t>
        <a:bodyPr/>
        <a:lstStyle/>
        <a:p>
          <a:endParaRPr lang="en-US"/>
        </a:p>
      </dgm:t>
    </dgm:pt>
    <dgm:pt modelId="{BE4FE1FE-F876-4A0E-9FBB-F3E4A78DB3A0}" type="sibTrans" cxnId="{9434C158-0BC4-4318-B7EB-19C9C3B59092}">
      <dgm:prSet/>
      <dgm:spPr/>
      <dgm:t>
        <a:bodyPr/>
        <a:lstStyle/>
        <a:p>
          <a:endParaRPr lang="en-US"/>
        </a:p>
      </dgm:t>
    </dgm:pt>
    <dgm:pt modelId="{9D0E838C-8DC8-4B98-8845-56746E9C53BE}">
      <dgm:prSet phldrT="[Text]"/>
      <dgm:spPr/>
      <dgm:t>
        <a:bodyPr/>
        <a:lstStyle/>
        <a:p>
          <a:r>
            <a:rPr lang="en-US" dirty="0"/>
            <a:t>Well-Architected Framework (WAF)</a:t>
          </a:r>
        </a:p>
      </dgm:t>
    </dgm:pt>
    <dgm:pt modelId="{3FB42437-7430-4052-90A5-5156E610D3FF}" type="parTrans" cxnId="{EE72270C-5820-4EF8-8B64-9F604BC1871B}">
      <dgm:prSet/>
      <dgm:spPr/>
      <dgm:t>
        <a:bodyPr/>
        <a:lstStyle/>
        <a:p>
          <a:endParaRPr lang="en-US"/>
        </a:p>
      </dgm:t>
    </dgm:pt>
    <dgm:pt modelId="{370A6A12-09A1-4318-8335-323D2B22E20A}" type="sibTrans" cxnId="{EE72270C-5820-4EF8-8B64-9F604BC1871B}">
      <dgm:prSet/>
      <dgm:spPr/>
      <dgm:t>
        <a:bodyPr/>
        <a:lstStyle/>
        <a:p>
          <a:endParaRPr lang="en-US"/>
        </a:p>
      </dgm:t>
    </dgm:pt>
    <dgm:pt modelId="{909989D1-1034-461A-85E9-B70A87253626}">
      <dgm:prSet phldrT="[Text]"/>
      <dgm:spPr/>
      <dgm:t>
        <a:bodyPr/>
        <a:lstStyle/>
        <a:p>
          <a:r>
            <a:rPr lang="en-US" dirty="0"/>
            <a:t>Azure Architecture Center (AAC)</a:t>
          </a:r>
        </a:p>
      </dgm:t>
    </dgm:pt>
    <dgm:pt modelId="{08B6AD82-6D0D-4D6B-8CB2-640D112A0DD2}" type="parTrans" cxnId="{D2CA545A-9497-435B-8937-EF8795B24FF9}">
      <dgm:prSet/>
      <dgm:spPr/>
      <dgm:t>
        <a:bodyPr/>
        <a:lstStyle/>
        <a:p>
          <a:endParaRPr lang="en-US"/>
        </a:p>
      </dgm:t>
    </dgm:pt>
    <dgm:pt modelId="{1F0BF9A3-4BF8-403E-8631-70544D58C223}" type="sibTrans" cxnId="{D2CA545A-9497-435B-8937-EF8795B24FF9}">
      <dgm:prSet/>
      <dgm:spPr/>
      <dgm:t>
        <a:bodyPr/>
        <a:lstStyle/>
        <a:p>
          <a:endParaRPr lang="en-US"/>
        </a:p>
      </dgm:t>
    </dgm:pt>
    <dgm:pt modelId="{25D55AE1-D2DF-484A-A42D-4A51D8EDBC28}">
      <dgm:prSet phldrT="[Text]"/>
      <dgm:spPr/>
      <dgm:t>
        <a:bodyPr/>
        <a:lstStyle/>
        <a:p>
          <a:r>
            <a:rPr lang="en-US" dirty="0"/>
            <a:t> </a:t>
          </a:r>
        </a:p>
      </dgm:t>
    </dgm:pt>
    <dgm:pt modelId="{371D6F9C-8E10-45A5-8D72-C7E86AB73D83}" type="sibTrans" cxnId="{12A2426E-F379-4693-A02B-45AE987970FA}">
      <dgm:prSet/>
      <dgm:spPr/>
      <dgm:t>
        <a:bodyPr/>
        <a:lstStyle/>
        <a:p>
          <a:endParaRPr lang="en-US"/>
        </a:p>
      </dgm:t>
    </dgm:pt>
    <dgm:pt modelId="{AD715E35-CD32-4B13-ACB6-599F9BE31870}" type="parTrans" cxnId="{12A2426E-F379-4693-A02B-45AE987970FA}">
      <dgm:prSet/>
      <dgm:spPr/>
      <dgm:t>
        <a:bodyPr/>
        <a:lstStyle/>
        <a:p>
          <a:endParaRPr lang="en-US"/>
        </a:p>
      </dgm:t>
    </dgm:pt>
    <dgm:pt modelId="{D8A8D5B9-696B-49A8-9FAC-18D60B0B01C3}" type="pres">
      <dgm:prSet presAssocID="{DC394B9D-9573-47CB-93A5-B923B57C08C8}" presName="compositeShape" presStyleCnt="0">
        <dgm:presLayoutVars>
          <dgm:chMax val="9"/>
          <dgm:dir/>
          <dgm:resizeHandles val="exact"/>
        </dgm:presLayoutVars>
      </dgm:prSet>
      <dgm:spPr/>
    </dgm:pt>
    <dgm:pt modelId="{5F136052-6AA1-43FA-8C64-482E5D4B1E43}" type="pres">
      <dgm:prSet presAssocID="{DC394B9D-9573-47CB-93A5-B923B57C08C8}" presName="triangle1" presStyleLbl="node1" presStyleIdx="0" presStyleCnt="4">
        <dgm:presLayoutVars>
          <dgm:bulletEnabled val="1"/>
        </dgm:presLayoutVars>
      </dgm:prSet>
      <dgm:spPr/>
    </dgm:pt>
    <dgm:pt modelId="{4612FC8F-6110-431F-BD5D-C24383D73925}" type="pres">
      <dgm:prSet presAssocID="{DC394B9D-9573-47CB-93A5-B923B57C08C8}" presName="triangle2" presStyleLbl="node1" presStyleIdx="1" presStyleCnt="4">
        <dgm:presLayoutVars>
          <dgm:bulletEnabled val="1"/>
        </dgm:presLayoutVars>
      </dgm:prSet>
      <dgm:spPr/>
    </dgm:pt>
    <dgm:pt modelId="{3DD1E977-FC4F-4977-BE67-88786C20A06E}" type="pres">
      <dgm:prSet presAssocID="{DC394B9D-9573-47CB-93A5-B923B57C08C8}" presName="triangle3" presStyleLbl="node1" presStyleIdx="2" presStyleCnt="4">
        <dgm:presLayoutVars>
          <dgm:bulletEnabled val="1"/>
        </dgm:presLayoutVars>
      </dgm:prSet>
      <dgm:spPr/>
    </dgm:pt>
    <dgm:pt modelId="{E7C64D96-FBCD-4824-B7E4-ABBF9A74B9C7}" type="pres">
      <dgm:prSet presAssocID="{DC394B9D-9573-47CB-93A5-B923B57C08C8}" presName="triangle4" presStyleLbl="node1" presStyleIdx="3" presStyleCnt="4">
        <dgm:presLayoutVars>
          <dgm:bulletEnabled val="1"/>
        </dgm:presLayoutVars>
      </dgm:prSet>
      <dgm:spPr/>
    </dgm:pt>
  </dgm:ptLst>
  <dgm:cxnLst>
    <dgm:cxn modelId="{EE72270C-5820-4EF8-8B64-9F604BC1871B}" srcId="{DC394B9D-9573-47CB-93A5-B923B57C08C8}" destId="{9D0E838C-8DC8-4B98-8845-56746E9C53BE}" srcOrd="1" destOrd="0" parTransId="{3FB42437-7430-4052-90A5-5156E610D3FF}" sibTransId="{370A6A12-09A1-4318-8335-323D2B22E20A}"/>
    <dgm:cxn modelId="{12A2426E-F379-4693-A02B-45AE987970FA}" srcId="{DC394B9D-9573-47CB-93A5-B923B57C08C8}" destId="{25D55AE1-D2DF-484A-A42D-4A51D8EDBC28}" srcOrd="2" destOrd="0" parTransId="{AD715E35-CD32-4B13-ACB6-599F9BE31870}" sibTransId="{371D6F9C-8E10-45A5-8D72-C7E86AB73D83}"/>
    <dgm:cxn modelId="{9434C158-0BC4-4318-B7EB-19C9C3B59092}" srcId="{DC394B9D-9573-47CB-93A5-B923B57C08C8}" destId="{487298CA-D12F-4C01-BBCE-3E845804E4C1}" srcOrd="0" destOrd="0" parTransId="{15FEAC17-8F10-44EE-A2B5-334157537EBE}" sibTransId="{BE4FE1FE-F876-4A0E-9FBB-F3E4A78DB3A0}"/>
    <dgm:cxn modelId="{D2CA545A-9497-435B-8937-EF8795B24FF9}" srcId="{DC394B9D-9573-47CB-93A5-B923B57C08C8}" destId="{909989D1-1034-461A-85E9-B70A87253626}" srcOrd="3" destOrd="0" parTransId="{08B6AD82-6D0D-4D6B-8CB2-640D112A0DD2}" sibTransId="{1F0BF9A3-4BF8-403E-8631-70544D58C223}"/>
    <dgm:cxn modelId="{D6DC059E-D1B0-46D8-A294-6669BE0EB973}" type="presOf" srcId="{909989D1-1034-461A-85E9-B70A87253626}" destId="{E7C64D96-FBCD-4824-B7E4-ABBF9A74B9C7}" srcOrd="0" destOrd="0" presId="urn:microsoft.com/office/officeart/2005/8/layout/pyramid4"/>
    <dgm:cxn modelId="{1ECCDEE4-CCFF-4795-9A80-AECC550C81C8}" type="presOf" srcId="{25D55AE1-D2DF-484A-A42D-4A51D8EDBC28}" destId="{3DD1E977-FC4F-4977-BE67-88786C20A06E}" srcOrd="0" destOrd="0" presId="urn:microsoft.com/office/officeart/2005/8/layout/pyramid4"/>
    <dgm:cxn modelId="{39EC58EA-8031-4FBB-AADE-116C96DCA46D}" type="presOf" srcId="{DC394B9D-9573-47CB-93A5-B923B57C08C8}" destId="{D8A8D5B9-696B-49A8-9FAC-18D60B0B01C3}" srcOrd="0" destOrd="0" presId="urn:microsoft.com/office/officeart/2005/8/layout/pyramid4"/>
    <dgm:cxn modelId="{C3CFCBF7-385D-456C-BB80-7EF634D3EE59}" type="presOf" srcId="{9D0E838C-8DC8-4B98-8845-56746E9C53BE}" destId="{4612FC8F-6110-431F-BD5D-C24383D73925}" srcOrd="0" destOrd="0" presId="urn:microsoft.com/office/officeart/2005/8/layout/pyramid4"/>
    <dgm:cxn modelId="{34E214F8-488B-490E-B306-9945987CF20F}" type="presOf" srcId="{487298CA-D12F-4C01-BBCE-3E845804E4C1}" destId="{5F136052-6AA1-43FA-8C64-482E5D4B1E43}" srcOrd="0" destOrd="0" presId="urn:microsoft.com/office/officeart/2005/8/layout/pyramid4"/>
    <dgm:cxn modelId="{8D92A189-AF8B-41E0-AC19-ABFF680769A4}" type="presParOf" srcId="{D8A8D5B9-696B-49A8-9FAC-18D60B0B01C3}" destId="{5F136052-6AA1-43FA-8C64-482E5D4B1E43}" srcOrd="0" destOrd="0" presId="urn:microsoft.com/office/officeart/2005/8/layout/pyramid4"/>
    <dgm:cxn modelId="{B188500D-E659-4D38-932C-7D67FD12EB2B}" type="presParOf" srcId="{D8A8D5B9-696B-49A8-9FAC-18D60B0B01C3}" destId="{4612FC8F-6110-431F-BD5D-C24383D73925}" srcOrd="1" destOrd="0" presId="urn:microsoft.com/office/officeart/2005/8/layout/pyramid4"/>
    <dgm:cxn modelId="{3322304E-3909-4763-89D6-954DB033EF2D}" type="presParOf" srcId="{D8A8D5B9-696B-49A8-9FAC-18D60B0B01C3}" destId="{3DD1E977-FC4F-4977-BE67-88786C20A06E}" srcOrd="2" destOrd="0" presId="urn:microsoft.com/office/officeart/2005/8/layout/pyramid4"/>
    <dgm:cxn modelId="{CD8CB5CA-AA54-427B-981E-4EA1B7FDD576}" type="presParOf" srcId="{D8A8D5B9-696B-49A8-9FAC-18D60B0B01C3}" destId="{E7C64D96-FBCD-4824-B7E4-ABBF9A74B9C7}" srcOrd="3" destOrd="0" presId="urn:microsoft.com/office/officeart/2005/8/layout/pyramid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F153C74-BDE5-40A8-97C9-60F610E3A982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B51ECDE-7F91-41EE-83FF-A5A0B30C64B6}">
      <dgm:prSet/>
      <dgm:spPr/>
      <dgm:t>
        <a:bodyPr/>
        <a:lstStyle/>
        <a:p>
          <a:r>
            <a:rPr lang="en-US"/>
            <a:t>Course materials: </a:t>
          </a:r>
          <a:r>
            <a:rPr lang="en-US" b="1"/>
            <a:t>timw.info/az305</a:t>
          </a:r>
          <a:endParaRPr lang="en-US"/>
        </a:p>
      </dgm:t>
    </dgm:pt>
    <dgm:pt modelId="{9C59B82A-49CF-4B0E-B6B5-FF62960F1236}" type="parTrans" cxnId="{374444DA-359A-40BB-AA3C-CB4B23E1DEE6}">
      <dgm:prSet/>
      <dgm:spPr/>
      <dgm:t>
        <a:bodyPr/>
        <a:lstStyle/>
        <a:p>
          <a:endParaRPr lang="en-US"/>
        </a:p>
      </dgm:t>
    </dgm:pt>
    <dgm:pt modelId="{C4705C84-C0A0-43AD-815D-1B5CC937168C}" type="sibTrans" cxnId="{374444DA-359A-40BB-AA3C-CB4B23E1DEE6}">
      <dgm:prSet/>
      <dgm:spPr/>
      <dgm:t>
        <a:bodyPr/>
        <a:lstStyle/>
        <a:p>
          <a:endParaRPr lang="en-US"/>
        </a:p>
      </dgm:t>
    </dgm:pt>
    <dgm:pt modelId="{611853A7-54C7-4654-8593-89A6186AA0E8}">
      <dgm:prSet/>
      <dgm:spPr/>
      <dgm:t>
        <a:bodyPr/>
        <a:lstStyle/>
        <a:p>
          <a:r>
            <a:rPr lang="en-US" dirty="0"/>
            <a:t>Email: </a:t>
          </a:r>
          <a:r>
            <a:rPr lang="en-US" b="1" dirty="0"/>
            <a:t>tim-warner@pluralsight.com</a:t>
          </a:r>
          <a:endParaRPr lang="en-US" dirty="0"/>
        </a:p>
      </dgm:t>
    </dgm:pt>
    <dgm:pt modelId="{EABA855E-B61A-49A1-A387-C0A792E97BC8}" type="parTrans" cxnId="{C13D4C49-B3A7-481A-ACC0-B2BCF00DBF62}">
      <dgm:prSet/>
      <dgm:spPr/>
      <dgm:t>
        <a:bodyPr/>
        <a:lstStyle/>
        <a:p>
          <a:endParaRPr lang="en-US"/>
        </a:p>
      </dgm:t>
    </dgm:pt>
    <dgm:pt modelId="{5B37FC59-1FCD-48BC-90BC-C855AD8A450C}" type="sibTrans" cxnId="{C13D4C49-B3A7-481A-ACC0-B2BCF00DBF62}">
      <dgm:prSet/>
      <dgm:spPr/>
      <dgm:t>
        <a:bodyPr/>
        <a:lstStyle/>
        <a:p>
          <a:endParaRPr lang="en-US"/>
        </a:p>
      </dgm:t>
    </dgm:pt>
    <dgm:pt modelId="{89E33CC1-7DF1-4028-9682-B94B96697C43}">
      <dgm:prSet/>
      <dgm:spPr/>
      <dgm:t>
        <a:bodyPr/>
        <a:lstStyle/>
        <a:p>
          <a:r>
            <a:rPr lang="en-US"/>
            <a:t>Work: </a:t>
          </a:r>
          <a:r>
            <a:rPr lang="en-US" b="1"/>
            <a:t>timw.info/ps</a:t>
          </a:r>
          <a:endParaRPr lang="en-US"/>
        </a:p>
      </dgm:t>
    </dgm:pt>
    <dgm:pt modelId="{DA9BAD61-87CE-4289-ADB2-A2EE69DE4FE6}" type="parTrans" cxnId="{0163AFDD-9675-4D14-988C-8547E2A47FFC}">
      <dgm:prSet/>
      <dgm:spPr/>
      <dgm:t>
        <a:bodyPr/>
        <a:lstStyle/>
        <a:p>
          <a:endParaRPr lang="en-US"/>
        </a:p>
      </dgm:t>
    </dgm:pt>
    <dgm:pt modelId="{79D7A31C-4EF3-4238-BA3A-AAF9041FCD75}" type="sibTrans" cxnId="{0163AFDD-9675-4D14-988C-8547E2A47FFC}">
      <dgm:prSet/>
      <dgm:spPr/>
      <dgm:t>
        <a:bodyPr/>
        <a:lstStyle/>
        <a:p>
          <a:endParaRPr lang="en-US"/>
        </a:p>
      </dgm:t>
    </dgm:pt>
    <dgm:pt modelId="{C4CEC0E5-5428-4EDA-BE33-916DFB76B0B0}">
      <dgm:prSet/>
      <dgm:spPr/>
      <dgm:t>
        <a:bodyPr/>
        <a:lstStyle/>
        <a:p>
          <a:r>
            <a:rPr lang="en-US"/>
            <a:t>Web: </a:t>
          </a:r>
          <a:r>
            <a:rPr lang="en-US" b="1"/>
            <a:t>TechTrainerTim.com</a:t>
          </a:r>
          <a:endParaRPr lang="en-US"/>
        </a:p>
      </dgm:t>
    </dgm:pt>
    <dgm:pt modelId="{F2DA3D44-3ABB-4A57-B394-FF839B5EF956}" type="parTrans" cxnId="{87449ED4-4EB3-415C-934B-EE195099CBFD}">
      <dgm:prSet/>
      <dgm:spPr/>
      <dgm:t>
        <a:bodyPr/>
        <a:lstStyle/>
        <a:p>
          <a:endParaRPr lang="en-US"/>
        </a:p>
      </dgm:t>
    </dgm:pt>
    <dgm:pt modelId="{038710FC-3A3A-4553-A5D2-0537DBA0368C}" type="sibTrans" cxnId="{87449ED4-4EB3-415C-934B-EE195099CBFD}">
      <dgm:prSet/>
      <dgm:spPr/>
      <dgm:t>
        <a:bodyPr/>
        <a:lstStyle/>
        <a:p>
          <a:endParaRPr lang="en-US"/>
        </a:p>
      </dgm:t>
    </dgm:pt>
    <dgm:pt modelId="{B0B9912E-BBF7-44D7-A843-499290D132C0}" type="pres">
      <dgm:prSet presAssocID="{9F153C74-BDE5-40A8-97C9-60F610E3A982}" presName="linear" presStyleCnt="0">
        <dgm:presLayoutVars>
          <dgm:dir/>
          <dgm:animLvl val="lvl"/>
          <dgm:resizeHandles val="exact"/>
        </dgm:presLayoutVars>
      </dgm:prSet>
      <dgm:spPr/>
    </dgm:pt>
    <dgm:pt modelId="{8C8EE7C5-2A01-4D7E-B387-AC2AC02D80C6}" type="pres">
      <dgm:prSet presAssocID="{2B51ECDE-7F91-41EE-83FF-A5A0B30C64B6}" presName="parentLin" presStyleCnt="0"/>
      <dgm:spPr/>
    </dgm:pt>
    <dgm:pt modelId="{3260CFAD-EAE8-42F7-A926-28A9A0B80F28}" type="pres">
      <dgm:prSet presAssocID="{2B51ECDE-7F91-41EE-83FF-A5A0B30C64B6}" presName="parentLeftMargin" presStyleLbl="node1" presStyleIdx="0" presStyleCnt="4"/>
      <dgm:spPr/>
    </dgm:pt>
    <dgm:pt modelId="{9D30D2F7-4B33-4D42-A652-B3E840684F23}" type="pres">
      <dgm:prSet presAssocID="{2B51ECDE-7F91-41EE-83FF-A5A0B30C64B6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2EC163D8-F551-4A4A-B222-F2F2E6E9426A}" type="pres">
      <dgm:prSet presAssocID="{2B51ECDE-7F91-41EE-83FF-A5A0B30C64B6}" presName="negativeSpace" presStyleCnt="0"/>
      <dgm:spPr/>
    </dgm:pt>
    <dgm:pt modelId="{2418270F-B1F3-42BE-AA03-9D6610EF0D7C}" type="pres">
      <dgm:prSet presAssocID="{2B51ECDE-7F91-41EE-83FF-A5A0B30C64B6}" presName="childText" presStyleLbl="conFgAcc1" presStyleIdx="0" presStyleCnt="4">
        <dgm:presLayoutVars>
          <dgm:bulletEnabled val="1"/>
        </dgm:presLayoutVars>
      </dgm:prSet>
      <dgm:spPr/>
    </dgm:pt>
    <dgm:pt modelId="{BB98CA99-1F97-48A9-A046-D3793DB2EB64}" type="pres">
      <dgm:prSet presAssocID="{C4705C84-C0A0-43AD-815D-1B5CC937168C}" presName="spaceBetweenRectangles" presStyleCnt="0"/>
      <dgm:spPr/>
    </dgm:pt>
    <dgm:pt modelId="{37D73758-DF08-4919-86E7-FBDB09310D85}" type="pres">
      <dgm:prSet presAssocID="{611853A7-54C7-4654-8593-89A6186AA0E8}" presName="parentLin" presStyleCnt="0"/>
      <dgm:spPr/>
    </dgm:pt>
    <dgm:pt modelId="{19A92570-F3E7-46A2-9583-AD53522C3A8A}" type="pres">
      <dgm:prSet presAssocID="{611853A7-54C7-4654-8593-89A6186AA0E8}" presName="parentLeftMargin" presStyleLbl="node1" presStyleIdx="0" presStyleCnt="4"/>
      <dgm:spPr/>
    </dgm:pt>
    <dgm:pt modelId="{A756F9DA-770F-4E71-BA6F-6782027AA6E6}" type="pres">
      <dgm:prSet presAssocID="{611853A7-54C7-4654-8593-89A6186AA0E8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7CF59D77-EE5A-4B20-BC63-117C296D3B1A}" type="pres">
      <dgm:prSet presAssocID="{611853A7-54C7-4654-8593-89A6186AA0E8}" presName="negativeSpace" presStyleCnt="0"/>
      <dgm:spPr/>
    </dgm:pt>
    <dgm:pt modelId="{9551A5F1-CFDA-429B-A533-DA941662AD22}" type="pres">
      <dgm:prSet presAssocID="{611853A7-54C7-4654-8593-89A6186AA0E8}" presName="childText" presStyleLbl="conFgAcc1" presStyleIdx="1" presStyleCnt="4">
        <dgm:presLayoutVars>
          <dgm:bulletEnabled val="1"/>
        </dgm:presLayoutVars>
      </dgm:prSet>
      <dgm:spPr/>
    </dgm:pt>
    <dgm:pt modelId="{E17E1D05-DD90-45FC-8924-26868D6CA0D8}" type="pres">
      <dgm:prSet presAssocID="{5B37FC59-1FCD-48BC-90BC-C855AD8A450C}" presName="spaceBetweenRectangles" presStyleCnt="0"/>
      <dgm:spPr/>
    </dgm:pt>
    <dgm:pt modelId="{6688736E-A961-4455-94A5-CEB6B5C341A4}" type="pres">
      <dgm:prSet presAssocID="{89E33CC1-7DF1-4028-9682-B94B96697C43}" presName="parentLin" presStyleCnt="0"/>
      <dgm:spPr/>
    </dgm:pt>
    <dgm:pt modelId="{E069F68F-620F-4546-8F15-EB94BB313754}" type="pres">
      <dgm:prSet presAssocID="{89E33CC1-7DF1-4028-9682-B94B96697C43}" presName="parentLeftMargin" presStyleLbl="node1" presStyleIdx="1" presStyleCnt="4"/>
      <dgm:spPr/>
    </dgm:pt>
    <dgm:pt modelId="{B92B9DB1-40B0-41A8-819A-5227E48AB382}" type="pres">
      <dgm:prSet presAssocID="{89E33CC1-7DF1-4028-9682-B94B96697C43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F8CFA614-AC0B-41C4-8482-3819E0038576}" type="pres">
      <dgm:prSet presAssocID="{89E33CC1-7DF1-4028-9682-B94B96697C43}" presName="negativeSpace" presStyleCnt="0"/>
      <dgm:spPr/>
    </dgm:pt>
    <dgm:pt modelId="{7A6C717B-0CCD-4753-A973-EEEE2DFF5AFD}" type="pres">
      <dgm:prSet presAssocID="{89E33CC1-7DF1-4028-9682-B94B96697C43}" presName="childText" presStyleLbl="conFgAcc1" presStyleIdx="2" presStyleCnt="4">
        <dgm:presLayoutVars>
          <dgm:bulletEnabled val="1"/>
        </dgm:presLayoutVars>
      </dgm:prSet>
      <dgm:spPr/>
    </dgm:pt>
    <dgm:pt modelId="{B46EFF60-F02F-4663-B137-9FBDE35F0E27}" type="pres">
      <dgm:prSet presAssocID="{79D7A31C-4EF3-4238-BA3A-AAF9041FCD75}" presName="spaceBetweenRectangles" presStyleCnt="0"/>
      <dgm:spPr/>
    </dgm:pt>
    <dgm:pt modelId="{7BB4B70B-041D-4E77-B858-710281E96579}" type="pres">
      <dgm:prSet presAssocID="{C4CEC0E5-5428-4EDA-BE33-916DFB76B0B0}" presName="parentLin" presStyleCnt="0"/>
      <dgm:spPr/>
    </dgm:pt>
    <dgm:pt modelId="{AABDE2A2-3512-401B-8415-EB68F5D21323}" type="pres">
      <dgm:prSet presAssocID="{C4CEC0E5-5428-4EDA-BE33-916DFB76B0B0}" presName="parentLeftMargin" presStyleLbl="node1" presStyleIdx="2" presStyleCnt="4"/>
      <dgm:spPr/>
    </dgm:pt>
    <dgm:pt modelId="{3163E0A1-2468-4C28-9168-3838ED54E36E}" type="pres">
      <dgm:prSet presAssocID="{C4CEC0E5-5428-4EDA-BE33-916DFB76B0B0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44013240-E6DE-449E-8518-C4B18BB12DA6}" type="pres">
      <dgm:prSet presAssocID="{C4CEC0E5-5428-4EDA-BE33-916DFB76B0B0}" presName="negativeSpace" presStyleCnt="0"/>
      <dgm:spPr/>
    </dgm:pt>
    <dgm:pt modelId="{8E988913-2B98-48D7-A8D0-31ABA52AA03B}" type="pres">
      <dgm:prSet presAssocID="{C4CEC0E5-5428-4EDA-BE33-916DFB76B0B0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AA11F703-1D2B-4D72-8C08-AD7DE648903A}" type="presOf" srcId="{2B51ECDE-7F91-41EE-83FF-A5A0B30C64B6}" destId="{9D30D2F7-4B33-4D42-A652-B3E840684F23}" srcOrd="1" destOrd="0" presId="urn:microsoft.com/office/officeart/2005/8/layout/list1"/>
    <dgm:cxn modelId="{7937C166-5627-488F-8D4E-0A4A6BDA75BB}" type="presOf" srcId="{9F153C74-BDE5-40A8-97C9-60F610E3A982}" destId="{B0B9912E-BBF7-44D7-A843-499290D132C0}" srcOrd="0" destOrd="0" presId="urn:microsoft.com/office/officeart/2005/8/layout/list1"/>
    <dgm:cxn modelId="{C13D4C49-B3A7-481A-ACC0-B2BCF00DBF62}" srcId="{9F153C74-BDE5-40A8-97C9-60F610E3A982}" destId="{611853A7-54C7-4654-8593-89A6186AA0E8}" srcOrd="1" destOrd="0" parTransId="{EABA855E-B61A-49A1-A387-C0A792E97BC8}" sibTransId="{5B37FC59-1FCD-48BC-90BC-C855AD8A450C}"/>
    <dgm:cxn modelId="{0515ED73-8B68-4BDF-B757-8C6699B49868}" type="presOf" srcId="{C4CEC0E5-5428-4EDA-BE33-916DFB76B0B0}" destId="{AABDE2A2-3512-401B-8415-EB68F5D21323}" srcOrd="0" destOrd="0" presId="urn:microsoft.com/office/officeart/2005/8/layout/list1"/>
    <dgm:cxn modelId="{5957C483-5A33-4419-B5C0-DFFF36A15D90}" type="presOf" srcId="{89E33CC1-7DF1-4028-9682-B94B96697C43}" destId="{B92B9DB1-40B0-41A8-819A-5227E48AB382}" srcOrd="1" destOrd="0" presId="urn:microsoft.com/office/officeart/2005/8/layout/list1"/>
    <dgm:cxn modelId="{F06E5F90-D35B-4102-8A58-1D7F9F11DFF3}" type="presOf" srcId="{89E33CC1-7DF1-4028-9682-B94B96697C43}" destId="{E069F68F-620F-4546-8F15-EB94BB313754}" srcOrd="0" destOrd="0" presId="urn:microsoft.com/office/officeart/2005/8/layout/list1"/>
    <dgm:cxn modelId="{25D91E95-39DD-488B-A10E-9A1EABBBF5EB}" type="presOf" srcId="{C4CEC0E5-5428-4EDA-BE33-916DFB76B0B0}" destId="{3163E0A1-2468-4C28-9168-3838ED54E36E}" srcOrd="1" destOrd="0" presId="urn:microsoft.com/office/officeart/2005/8/layout/list1"/>
    <dgm:cxn modelId="{87449ED4-4EB3-415C-934B-EE195099CBFD}" srcId="{9F153C74-BDE5-40A8-97C9-60F610E3A982}" destId="{C4CEC0E5-5428-4EDA-BE33-916DFB76B0B0}" srcOrd="3" destOrd="0" parTransId="{F2DA3D44-3ABB-4A57-B394-FF839B5EF956}" sibTransId="{038710FC-3A3A-4553-A5D2-0537DBA0368C}"/>
    <dgm:cxn modelId="{374444DA-359A-40BB-AA3C-CB4B23E1DEE6}" srcId="{9F153C74-BDE5-40A8-97C9-60F610E3A982}" destId="{2B51ECDE-7F91-41EE-83FF-A5A0B30C64B6}" srcOrd="0" destOrd="0" parTransId="{9C59B82A-49CF-4B0E-B6B5-FF62960F1236}" sibTransId="{C4705C84-C0A0-43AD-815D-1B5CC937168C}"/>
    <dgm:cxn modelId="{0163AFDD-9675-4D14-988C-8547E2A47FFC}" srcId="{9F153C74-BDE5-40A8-97C9-60F610E3A982}" destId="{89E33CC1-7DF1-4028-9682-B94B96697C43}" srcOrd="2" destOrd="0" parTransId="{DA9BAD61-87CE-4289-ADB2-A2EE69DE4FE6}" sibTransId="{79D7A31C-4EF3-4238-BA3A-AAF9041FCD75}"/>
    <dgm:cxn modelId="{9DDF81E5-573A-418D-9C37-31992FCA0834}" type="presOf" srcId="{611853A7-54C7-4654-8593-89A6186AA0E8}" destId="{19A92570-F3E7-46A2-9583-AD53522C3A8A}" srcOrd="0" destOrd="0" presId="urn:microsoft.com/office/officeart/2005/8/layout/list1"/>
    <dgm:cxn modelId="{245319ED-D700-40C1-9C3E-555525F6B9BF}" type="presOf" srcId="{2B51ECDE-7F91-41EE-83FF-A5A0B30C64B6}" destId="{3260CFAD-EAE8-42F7-A926-28A9A0B80F28}" srcOrd="0" destOrd="0" presId="urn:microsoft.com/office/officeart/2005/8/layout/list1"/>
    <dgm:cxn modelId="{9475AFFB-1AFE-486C-B012-A3442B977040}" type="presOf" srcId="{611853A7-54C7-4654-8593-89A6186AA0E8}" destId="{A756F9DA-770F-4E71-BA6F-6782027AA6E6}" srcOrd="1" destOrd="0" presId="urn:microsoft.com/office/officeart/2005/8/layout/list1"/>
    <dgm:cxn modelId="{637BB273-A337-423C-9BDA-5AB5F9437376}" type="presParOf" srcId="{B0B9912E-BBF7-44D7-A843-499290D132C0}" destId="{8C8EE7C5-2A01-4D7E-B387-AC2AC02D80C6}" srcOrd="0" destOrd="0" presId="urn:microsoft.com/office/officeart/2005/8/layout/list1"/>
    <dgm:cxn modelId="{99B88204-CDE7-47EF-97C1-5ECBE36AFD5F}" type="presParOf" srcId="{8C8EE7C5-2A01-4D7E-B387-AC2AC02D80C6}" destId="{3260CFAD-EAE8-42F7-A926-28A9A0B80F28}" srcOrd="0" destOrd="0" presId="urn:microsoft.com/office/officeart/2005/8/layout/list1"/>
    <dgm:cxn modelId="{8C6728B6-92C8-4777-B5FC-804935F00280}" type="presParOf" srcId="{8C8EE7C5-2A01-4D7E-B387-AC2AC02D80C6}" destId="{9D30D2F7-4B33-4D42-A652-B3E840684F23}" srcOrd="1" destOrd="0" presId="urn:microsoft.com/office/officeart/2005/8/layout/list1"/>
    <dgm:cxn modelId="{1B6BE77A-6342-4288-ABD4-3823AA37A57F}" type="presParOf" srcId="{B0B9912E-BBF7-44D7-A843-499290D132C0}" destId="{2EC163D8-F551-4A4A-B222-F2F2E6E9426A}" srcOrd="1" destOrd="0" presId="urn:microsoft.com/office/officeart/2005/8/layout/list1"/>
    <dgm:cxn modelId="{7ECB4726-AFA1-44D7-8482-AF6D3E26D484}" type="presParOf" srcId="{B0B9912E-BBF7-44D7-A843-499290D132C0}" destId="{2418270F-B1F3-42BE-AA03-9D6610EF0D7C}" srcOrd="2" destOrd="0" presId="urn:microsoft.com/office/officeart/2005/8/layout/list1"/>
    <dgm:cxn modelId="{C2142FAD-823C-4438-8784-5BA933E9D3AE}" type="presParOf" srcId="{B0B9912E-BBF7-44D7-A843-499290D132C0}" destId="{BB98CA99-1F97-48A9-A046-D3793DB2EB64}" srcOrd="3" destOrd="0" presId="urn:microsoft.com/office/officeart/2005/8/layout/list1"/>
    <dgm:cxn modelId="{ED5A8098-6121-4A1F-8D37-A6A3B3AC5CF4}" type="presParOf" srcId="{B0B9912E-BBF7-44D7-A843-499290D132C0}" destId="{37D73758-DF08-4919-86E7-FBDB09310D85}" srcOrd="4" destOrd="0" presId="urn:microsoft.com/office/officeart/2005/8/layout/list1"/>
    <dgm:cxn modelId="{6429E9F9-5F64-4AD5-B4AB-D7BF994C6560}" type="presParOf" srcId="{37D73758-DF08-4919-86E7-FBDB09310D85}" destId="{19A92570-F3E7-46A2-9583-AD53522C3A8A}" srcOrd="0" destOrd="0" presId="urn:microsoft.com/office/officeart/2005/8/layout/list1"/>
    <dgm:cxn modelId="{0C4B5241-80C9-4503-BC09-848E1448975F}" type="presParOf" srcId="{37D73758-DF08-4919-86E7-FBDB09310D85}" destId="{A756F9DA-770F-4E71-BA6F-6782027AA6E6}" srcOrd="1" destOrd="0" presId="urn:microsoft.com/office/officeart/2005/8/layout/list1"/>
    <dgm:cxn modelId="{15368D64-1F9C-411E-B58E-3710EE230947}" type="presParOf" srcId="{B0B9912E-BBF7-44D7-A843-499290D132C0}" destId="{7CF59D77-EE5A-4B20-BC63-117C296D3B1A}" srcOrd="5" destOrd="0" presId="urn:microsoft.com/office/officeart/2005/8/layout/list1"/>
    <dgm:cxn modelId="{12C2D6AE-FE20-467A-B70A-C90E8E2BD12E}" type="presParOf" srcId="{B0B9912E-BBF7-44D7-A843-499290D132C0}" destId="{9551A5F1-CFDA-429B-A533-DA941662AD22}" srcOrd="6" destOrd="0" presId="urn:microsoft.com/office/officeart/2005/8/layout/list1"/>
    <dgm:cxn modelId="{F6FA9E9C-D34F-4DBA-9E2E-ACA9025D6E28}" type="presParOf" srcId="{B0B9912E-BBF7-44D7-A843-499290D132C0}" destId="{E17E1D05-DD90-45FC-8924-26868D6CA0D8}" srcOrd="7" destOrd="0" presId="urn:microsoft.com/office/officeart/2005/8/layout/list1"/>
    <dgm:cxn modelId="{837AA458-A4AB-494B-BBE6-748C8F35AB3A}" type="presParOf" srcId="{B0B9912E-BBF7-44D7-A843-499290D132C0}" destId="{6688736E-A961-4455-94A5-CEB6B5C341A4}" srcOrd="8" destOrd="0" presId="urn:microsoft.com/office/officeart/2005/8/layout/list1"/>
    <dgm:cxn modelId="{815BF894-6AA7-4942-B3FE-617876EF7379}" type="presParOf" srcId="{6688736E-A961-4455-94A5-CEB6B5C341A4}" destId="{E069F68F-620F-4546-8F15-EB94BB313754}" srcOrd="0" destOrd="0" presId="urn:microsoft.com/office/officeart/2005/8/layout/list1"/>
    <dgm:cxn modelId="{011B847B-1363-400F-88A6-559F193422AC}" type="presParOf" srcId="{6688736E-A961-4455-94A5-CEB6B5C341A4}" destId="{B92B9DB1-40B0-41A8-819A-5227E48AB382}" srcOrd="1" destOrd="0" presId="urn:microsoft.com/office/officeart/2005/8/layout/list1"/>
    <dgm:cxn modelId="{BD1B7D7B-8D12-4D5C-BEAD-C982DF5D1CB0}" type="presParOf" srcId="{B0B9912E-BBF7-44D7-A843-499290D132C0}" destId="{F8CFA614-AC0B-41C4-8482-3819E0038576}" srcOrd="9" destOrd="0" presId="urn:microsoft.com/office/officeart/2005/8/layout/list1"/>
    <dgm:cxn modelId="{62EF70F7-FF77-4472-A32D-5566A3EC5E32}" type="presParOf" srcId="{B0B9912E-BBF7-44D7-A843-499290D132C0}" destId="{7A6C717B-0CCD-4753-A973-EEEE2DFF5AFD}" srcOrd="10" destOrd="0" presId="urn:microsoft.com/office/officeart/2005/8/layout/list1"/>
    <dgm:cxn modelId="{AEFB9C43-F83B-4404-8B63-6DD5DB55768A}" type="presParOf" srcId="{B0B9912E-BBF7-44D7-A843-499290D132C0}" destId="{B46EFF60-F02F-4663-B137-9FBDE35F0E27}" srcOrd="11" destOrd="0" presId="urn:microsoft.com/office/officeart/2005/8/layout/list1"/>
    <dgm:cxn modelId="{FE6AAC56-4B03-4D10-A2B9-4EC84E325A2B}" type="presParOf" srcId="{B0B9912E-BBF7-44D7-A843-499290D132C0}" destId="{7BB4B70B-041D-4E77-B858-710281E96579}" srcOrd="12" destOrd="0" presId="urn:microsoft.com/office/officeart/2005/8/layout/list1"/>
    <dgm:cxn modelId="{9EE08485-A019-43DD-B7E4-8765C75832E5}" type="presParOf" srcId="{7BB4B70B-041D-4E77-B858-710281E96579}" destId="{AABDE2A2-3512-401B-8415-EB68F5D21323}" srcOrd="0" destOrd="0" presId="urn:microsoft.com/office/officeart/2005/8/layout/list1"/>
    <dgm:cxn modelId="{2E1EC854-2CBA-4460-BE3C-2B46ADBADBAA}" type="presParOf" srcId="{7BB4B70B-041D-4E77-B858-710281E96579}" destId="{3163E0A1-2468-4C28-9168-3838ED54E36E}" srcOrd="1" destOrd="0" presId="urn:microsoft.com/office/officeart/2005/8/layout/list1"/>
    <dgm:cxn modelId="{0DB171E3-38B0-4B07-813B-8D765FB00432}" type="presParOf" srcId="{B0B9912E-BBF7-44D7-A843-499290D132C0}" destId="{44013240-E6DE-449E-8518-C4B18BB12DA6}" srcOrd="13" destOrd="0" presId="urn:microsoft.com/office/officeart/2005/8/layout/list1"/>
    <dgm:cxn modelId="{24BF3BEA-6ECE-4E9F-BD91-1982149404A9}" type="presParOf" srcId="{B0B9912E-BBF7-44D7-A843-499290D132C0}" destId="{8E988913-2B98-48D7-A8D0-31ABA52AA03B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136052-6AA1-43FA-8C64-482E5D4B1E43}">
      <dsp:nvSpPr>
        <dsp:cNvPr id="0" name=""/>
        <dsp:cNvSpPr/>
      </dsp:nvSpPr>
      <dsp:spPr>
        <a:xfrm>
          <a:off x="2445587" y="0"/>
          <a:ext cx="2088593" cy="2088593"/>
        </a:xfrm>
        <a:prstGeom prst="triangl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Cloud Adoption Framework (CAF)</a:t>
          </a:r>
        </a:p>
      </dsp:txBody>
      <dsp:txXfrm>
        <a:off x="2967735" y="1044297"/>
        <a:ext cx="1044297" cy="1044296"/>
      </dsp:txXfrm>
    </dsp:sp>
    <dsp:sp modelId="{4612FC8F-6110-431F-BD5D-C24383D73925}">
      <dsp:nvSpPr>
        <dsp:cNvPr id="0" name=""/>
        <dsp:cNvSpPr/>
      </dsp:nvSpPr>
      <dsp:spPr>
        <a:xfrm>
          <a:off x="1401290" y="2088593"/>
          <a:ext cx="2088593" cy="2088593"/>
        </a:xfrm>
        <a:prstGeom prst="triangl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Well-Architected Framework (WAF)</a:t>
          </a:r>
        </a:p>
      </dsp:txBody>
      <dsp:txXfrm>
        <a:off x="1923438" y="3132890"/>
        <a:ext cx="1044297" cy="1044296"/>
      </dsp:txXfrm>
    </dsp:sp>
    <dsp:sp modelId="{3DD1E977-FC4F-4977-BE67-88786C20A06E}">
      <dsp:nvSpPr>
        <dsp:cNvPr id="0" name=""/>
        <dsp:cNvSpPr/>
      </dsp:nvSpPr>
      <dsp:spPr>
        <a:xfrm rot="10800000">
          <a:off x="2445587" y="2088593"/>
          <a:ext cx="2088593" cy="2088593"/>
        </a:xfrm>
        <a:prstGeom prst="triangl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 </a:t>
          </a:r>
        </a:p>
      </dsp:txBody>
      <dsp:txXfrm rot="10800000">
        <a:off x="2967735" y="2088593"/>
        <a:ext cx="1044297" cy="1044296"/>
      </dsp:txXfrm>
    </dsp:sp>
    <dsp:sp modelId="{E7C64D96-FBCD-4824-B7E4-ABBF9A74B9C7}">
      <dsp:nvSpPr>
        <dsp:cNvPr id="0" name=""/>
        <dsp:cNvSpPr/>
      </dsp:nvSpPr>
      <dsp:spPr>
        <a:xfrm>
          <a:off x="3489883" y="2088593"/>
          <a:ext cx="2088593" cy="2088593"/>
        </a:xfrm>
        <a:prstGeom prst="triangl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Azure Architecture Center (AAC)</a:t>
          </a:r>
        </a:p>
      </dsp:txBody>
      <dsp:txXfrm>
        <a:off x="4012031" y="3132890"/>
        <a:ext cx="1044297" cy="104429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18270F-B1F3-42BE-AA03-9D6610EF0D7C}">
      <dsp:nvSpPr>
        <dsp:cNvPr id="0" name=""/>
        <dsp:cNvSpPr/>
      </dsp:nvSpPr>
      <dsp:spPr>
        <a:xfrm>
          <a:off x="0" y="263487"/>
          <a:ext cx="6659451" cy="352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D30D2F7-4B33-4D42-A652-B3E840684F23}">
      <dsp:nvSpPr>
        <dsp:cNvPr id="0" name=""/>
        <dsp:cNvSpPr/>
      </dsp:nvSpPr>
      <dsp:spPr>
        <a:xfrm>
          <a:off x="332972" y="56847"/>
          <a:ext cx="4661616" cy="4132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6198" tIns="0" rIns="176198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Course materials: </a:t>
          </a:r>
          <a:r>
            <a:rPr lang="en-US" sz="1400" b="1" kern="1200"/>
            <a:t>timw.info/az305</a:t>
          </a:r>
          <a:endParaRPr lang="en-US" sz="1400" kern="1200"/>
        </a:p>
      </dsp:txBody>
      <dsp:txXfrm>
        <a:off x="353147" y="77022"/>
        <a:ext cx="4621266" cy="372930"/>
      </dsp:txXfrm>
    </dsp:sp>
    <dsp:sp modelId="{9551A5F1-CFDA-429B-A533-DA941662AD22}">
      <dsp:nvSpPr>
        <dsp:cNvPr id="0" name=""/>
        <dsp:cNvSpPr/>
      </dsp:nvSpPr>
      <dsp:spPr>
        <a:xfrm>
          <a:off x="0" y="898527"/>
          <a:ext cx="6659451" cy="352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756F9DA-770F-4E71-BA6F-6782027AA6E6}">
      <dsp:nvSpPr>
        <dsp:cNvPr id="0" name=""/>
        <dsp:cNvSpPr/>
      </dsp:nvSpPr>
      <dsp:spPr>
        <a:xfrm>
          <a:off x="332972" y="691887"/>
          <a:ext cx="4661616" cy="4132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6198" tIns="0" rIns="176198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Email: </a:t>
          </a:r>
          <a:r>
            <a:rPr lang="en-US" sz="1400" b="1" kern="1200" dirty="0"/>
            <a:t>tim-warner@pluralsight.com</a:t>
          </a:r>
          <a:endParaRPr lang="en-US" sz="1400" kern="1200" dirty="0"/>
        </a:p>
      </dsp:txBody>
      <dsp:txXfrm>
        <a:off x="353147" y="712062"/>
        <a:ext cx="4621266" cy="372930"/>
      </dsp:txXfrm>
    </dsp:sp>
    <dsp:sp modelId="{7A6C717B-0CCD-4753-A973-EEEE2DFF5AFD}">
      <dsp:nvSpPr>
        <dsp:cNvPr id="0" name=""/>
        <dsp:cNvSpPr/>
      </dsp:nvSpPr>
      <dsp:spPr>
        <a:xfrm>
          <a:off x="0" y="1533567"/>
          <a:ext cx="6659451" cy="352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92B9DB1-40B0-41A8-819A-5227E48AB382}">
      <dsp:nvSpPr>
        <dsp:cNvPr id="0" name=""/>
        <dsp:cNvSpPr/>
      </dsp:nvSpPr>
      <dsp:spPr>
        <a:xfrm>
          <a:off x="332972" y="1326928"/>
          <a:ext cx="4661616" cy="4132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6198" tIns="0" rIns="176198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Work: </a:t>
          </a:r>
          <a:r>
            <a:rPr lang="en-US" sz="1400" b="1" kern="1200"/>
            <a:t>timw.info/ps</a:t>
          </a:r>
          <a:endParaRPr lang="en-US" sz="1400" kern="1200"/>
        </a:p>
      </dsp:txBody>
      <dsp:txXfrm>
        <a:off x="353147" y="1347103"/>
        <a:ext cx="4621266" cy="372930"/>
      </dsp:txXfrm>
    </dsp:sp>
    <dsp:sp modelId="{8E988913-2B98-48D7-A8D0-31ABA52AA03B}">
      <dsp:nvSpPr>
        <dsp:cNvPr id="0" name=""/>
        <dsp:cNvSpPr/>
      </dsp:nvSpPr>
      <dsp:spPr>
        <a:xfrm>
          <a:off x="0" y="2168608"/>
          <a:ext cx="6659451" cy="352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63E0A1-2468-4C28-9168-3838ED54E36E}">
      <dsp:nvSpPr>
        <dsp:cNvPr id="0" name=""/>
        <dsp:cNvSpPr/>
      </dsp:nvSpPr>
      <dsp:spPr>
        <a:xfrm>
          <a:off x="332972" y="1961968"/>
          <a:ext cx="4661616" cy="4132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6198" tIns="0" rIns="176198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Web: </a:t>
          </a:r>
          <a:r>
            <a:rPr lang="en-US" sz="1400" b="1" kern="1200"/>
            <a:t>TechTrainerTim.com</a:t>
          </a:r>
          <a:endParaRPr lang="en-US" sz="1400" kern="1200"/>
        </a:p>
      </dsp:txBody>
      <dsp:txXfrm>
        <a:off x="353147" y="1982143"/>
        <a:ext cx="4621266" cy="37293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4">
  <dgm:title val=""/>
  <dgm:desc val=""/>
  <dgm:catLst>
    <dgm:cat type="pyramid" pri="4000"/>
    <dgm:cat type="relationship" pri="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varLst>
      <dgm:chMax val="9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4">
        <dgm:choose name="Name2">
          <dgm:if name="Name3" axis="ch" ptType="node" func="cnt" op="equ" val="1">
            <dgm:constrLst>
              <dgm:constr type="primFontSz" for="ch" ptType="node" op="equ" val="65"/>
              <dgm:constr type="t" for="ch" forName="triangle1"/>
              <dgm:constr type="l" for="ch" forName="triangle1"/>
              <dgm:constr type="h" for="ch" forName="triangle1" refType="h"/>
              <dgm:constr type="w" for="ch" forName="triangle1" refType="h"/>
            </dgm:constrLst>
          </dgm:if>
          <dgm:else name="Name4">
            <dgm:constrLst>
              <dgm:constr type="primFontSz" for="ch" ptType="node" op="equ" val="65"/>
              <dgm:constr type="t" for="ch" forName="triangle1"/>
              <dgm:constr type="l" for="ch" forName="triangle1" refType="h" fact="0.25"/>
              <dgm:constr type="h" for="ch" forName="triangle1" refType="h" fact="0.5"/>
              <dgm:constr type="w" for="ch" forName="triangle1" refType="h" fact="0.5"/>
              <dgm:constr type="t" for="ch" forName="triangle2" refType="h" fact="0.5"/>
              <dgm:constr type="l" for="ch" forName="triangle2"/>
              <dgm:constr type="h" for="ch" forName="triangle2" refType="h" fact="0.5"/>
              <dgm:constr type="w" for="ch" forName="triangle2" refType="h" fact="0.5"/>
              <dgm:constr type="t" for="ch" forName="triangle3" refType="h" fact="0.5"/>
              <dgm:constr type="l" for="ch" forName="triangle3" refType="h" fact="0.25"/>
              <dgm:constr type="h" for="ch" forName="triangle3" refType="h" fact="0.5"/>
              <dgm:constr type="w" for="ch" forName="triangle3" refType="h" fact="0.5"/>
              <dgm:constr type="t" for="ch" forName="triangle4" refType="h" fact="0.5"/>
              <dgm:constr type="l" for="ch" forName="triangle4" refType="h" fact="0.5"/>
              <dgm:constr type="h" for="ch" forName="triangle4" refType="h" fact="0.5"/>
              <dgm:constr type="w" for="ch" forName="triangle4" refType="h" fact="0.5"/>
            </dgm:constrLst>
          </dgm:else>
        </dgm:choose>
      </dgm:if>
      <dgm:else name="Name5">
        <dgm:constrLst>
          <dgm:constr type="primFontSz" for="ch" ptType="node" op="equ" val="65"/>
          <dgm:constr type="t" for="ch" forName="triangle1"/>
          <dgm:constr type="l" for="ch" forName="triangle1" refType="h" fact="0.33"/>
          <dgm:constr type="h" for="ch" forName="triangle1" refType="h" fact="0.33"/>
          <dgm:constr type="w" for="ch" forName="triangle1" refType="h" fact="0.33"/>
          <dgm:constr type="t" for="ch" forName="triangle2" refType="h" fact="0.33"/>
          <dgm:constr type="l" for="ch" forName="triangle2" refType="h" fact="0.165"/>
          <dgm:constr type="h" for="ch" forName="triangle2" refType="h" fact="0.33"/>
          <dgm:constr type="w" for="ch" forName="triangle2" refType="h" fact="0.33"/>
          <dgm:constr type="t" for="ch" forName="triangle3" refType="h" fact="0.33"/>
          <dgm:constr type="l" for="ch" forName="triangle3" refType="h" fact="0.33"/>
          <dgm:constr type="h" for="ch" forName="triangle3" refType="h" fact="0.33"/>
          <dgm:constr type="w" for="ch" forName="triangle3" refType="h" fact="0.33"/>
          <dgm:constr type="t" for="ch" forName="triangle4" refType="h" fact="0.33"/>
          <dgm:constr type="l" for="ch" forName="triangle4" refType="h" fact="0.495"/>
          <dgm:constr type="h" for="ch" forName="triangle4" refType="h" fact="0.33"/>
          <dgm:constr type="w" for="ch" forName="triangle4" refType="h" fact="0.33"/>
          <dgm:constr type="t" for="ch" forName="triangle5" refType="h" fact="0.66"/>
          <dgm:constr type="l" for="ch" forName="triangle5"/>
          <dgm:constr type="h" for="ch" forName="triangle5" refType="h" fact="0.33"/>
          <dgm:constr type="w" for="ch" forName="triangle5" refType="h" fact="0.33"/>
          <dgm:constr type="t" for="ch" forName="triangle6" refType="h" fact="0.66"/>
          <dgm:constr type="l" for="ch" forName="triangle6" refType="h" fact="0.165"/>
          <dgm:constr type="h" for="ch" forName="triangle6" refType="h" fact="0.33"/>
          <dgm:constr type="w" for="ch" forName="triangle6" refType="h" fact="0.33"/>
          <dgm:constr type="t" for="ch" forName="triangle7" refType="h" fact="0.66"/>
          <dgm:constr type="l" for="ch" forName="triangle7" refType="h" fact="0.33"/>
          <dgm:constr type="h" for="ch" forName="triangle7" refType="h" fact="0.33"/>
          <dgm:constr type="w" for="ch" forName="triangle7" refType="h" fact="0.33"/>
          <dgm:constr type="t" for="ch" forName="triangle8" refType="h" fact="0.66"/>
          <dgm:constr type="l" for="ch" forName="triangle8" refType="h" fact="0.495"/>
          <dgm:constr type="h" for="ch" forName="triangle8" refType="h" fact="0.33"/>
          <dgm:constr type="w" for="ch" forName="triangle8" refType="h" fact="0.33"/>
          <dgm:constr type="t" for="ch" forName="triangle9" refType="h" fact="0.66"/>
          <dgm:constr type="l" for="ch" forName="triangle9" refType="h" fact="0.66"/>
          <dgm:constr type="h" for="ch" forName="triangle9" refType="h" fact="0.33"/>
          <dgm:constr type="w" for="ch" forName="triangle9" refType="h" fact="0.33"/>
        </dgm:constrLst>
      </dgm:else>
    </dgm:choose>
    <dgm:ruleLst/>
    <dgm:choose name="Name6">
      <dgm:if name="Name7" axis="ch" ptType="node" func="cnt" op="gte" val="1">
        <dgm:layoutNode name="triangle1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8"/>
    </dgm:choose>
    <dgm:choose name="Name9">
      <dgm:if name="Name10" axis="ch" ptType="node" func="cnt" op="gte" val="2">
        <dgm:layoutNode name="triangle2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11">
            <dgm:if name="Name12" func="var" arg="dir" op="equ" val="norm">
              <dgm:presOf axis="ch desOrSelf" ptType="node node" st="2 1" cnt="1 0"/>
            </dgm:if>
            <dgm:else name="Name13">
              <dgm:presOf axis="ch desOrSelf" ptType="node node" st="4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3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rot="180" type="triangle" r:blip="">
            <dgm:adjLst/>
          </dgm:shape>
          <dgm:presOf axis="ch desOrSelf" ptType="node node" st="3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4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14">
            <dgm:if name="Name15" func="var" arg="dir" op="equ" val="norm">
              <dgm:presOf axis="ch desOrSelf" ptType="node node" st="4 1" cnt="1 0"/>
            </dgm:if>
            <dgm:else name="Name16">
              <dgm:presOf axis="ch desOrSelf" ptType="node node" st="2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17"/>
    </dgm:choose>
    <dgm:choose name="Name18">
      <dgm:if name="Name19" axis="ch" ptType="node" func="cnt" op="gte" val="5">
        <dgm:layoutNode name="triangle5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20">
            <dgm:if name="Name21" func="var" arg="dir" op="equ" val="norm">
              <dgm:presOf axis="ch desOrSelf" ptType="node node" st="5 1" cnt="1 0"/>
            </dgm:if>
            <dgm:else name="Name22">
              <dgm:presOf axis="ch desOrSelf" ptType="node node" st="9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6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rot="180" type="triangle" r:blip="">
            <dgm:adjLst/>
          </dgm:shape>
          <dgm:choose name="Name23">
            <dgm:if name="Name24" func="var" arg="dir" op="equ" val="norm">
              <dgm:presOf axis="ch desOrSelf" ptType="node node" st="6 1" cnt="1 0"/>
            </dgm:if>
            <dgm:else name="Name25">
              <dgm:presOf axis="ch desOrSelf" ptType="node node" st="8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7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presOf axis="ch desOrSelf" ptType="node node" st="7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8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rot="180" type="triangle" r:blip="">
            <dgm:adjLst/>
          </dgm:shape>
          <dgm:choose name="Name26">
            <dgm:if name="Name27" func="var" arg="dir" op="equ" val="norm">
              <dgm:presOf axis="ch desOrSelf" ptType="node node" st="8 1" cnt="1 0"/>
            </dgm:if>
            <dgm:else name="Name28">
              <dgm:presOf axis="ch desOrSelf" ptType="node node" st="6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9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29">
            <dgm:if name="Name30" func="var" arg="dir" op="equ" val="norm">
              <dgm:presOf axis="ch desOrSelf" ptType="node node" st="9 1" cnt="1 0"/>
            </dgm:if>
            <dgm:else name="Name31">
              <dgm:presOf axis="ch desOrSelf" ptType="node node" st="5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2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2FBFE4-0F8A-4B15-A914-6F6D88F104DE}" type="datetimeFigureOut">
              <a:rPr lang="en-US" smtClean="0"/>
              <a:t>Sun, 12/10/2023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860080-FF45-4578-B45A-019103E554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7154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0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0825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4217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5000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8443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9676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CB432F0-E49E-4C04-A383-401B93C7130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215846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gif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gif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5E3EC92-0BF8-B04C-BDA1-D36DC16EC2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36832" y="1597819"/>
            <a:ext cx="4975394" cy="110251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Lesson #: Lesson Name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36831" y="2788538"/>
            <a:ext cx="4975395" cy="1314450"/>
          </a:xfrm>
        </p:spPr>
        <p:txBody>
          <a:bodyPr>
            <a:normAutofit/>
          </a:bodyPr>
          <a:lstStyle>
            <a:lvl1pPr marL="685800" indent="-630936" algn="l">
              <a:buNone/>
              <a:tabLst>
                <a:tab pos="574675" algn="l"/>
              </a:tabLst>
              <a:defRPr sz="2800" b="0" baseline="0">
                <a:solidFill>
                  <a:srgbClr val="0000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#.# 	Learning objective or      Sub-lesson Title</a:t>
            </a:r>
          </a:p>
        </p:txBody>
      </p:sp>
    </p:spTree>
    <p:extLst>
      <p:ext uri="{BB962C8B-B14F-4D97-AF65-F5344CB8AC3E}">
        <p14:creationId xmlns:p14="http://schemas.microsoft.com/office/powerpoint/2010/main" val="31282576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55780" y="428151"/>
            <a:ext cx="7854454" cy="2106045"/>
          </a:xfrm>
        </p:spPr>
        <p:txBody>
          <a:bodyPr anchor="b"/>
          <a:lstStyle>
            <a:lvl1pPr algn="r">
              <a:defRPr sz="3000">
                <a:latin typeface="+mj-lt"/>
              </a:defRPr>
            </a:lvl1pPr>
          </a:lstStyle>
          <a:p>
            <a:r>
              <a:rPr lang="en-US"/>
              <a:t> Add Section Header in Title Case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457200" y="2704673"/>
            <a:ext cx="8229600" cy="0"/>
          </a:xfrm>
          <a:prstGeom prst="line">
            <a:avLst/>
          </a:prstGeom>
          <a:noFill/>
          <a:ln w="57150" cap="flat" cmpd="sng" algn="ctr">
            <a:gradFill>
              <a:gsLst>
                <a:gs pos="0">
                  <a:srgbClr val="F05A28"/>
                </a:gs>
                <a:gs pos="100000">
                  <a:srgbClr val="EC0D7D"/>
                </a:gs>
              </a:gsLst>
              <a:lin ang="4800000" scaled="0"/>
            </a:gradFill>
            <a:prstDash val="solid"/>
            <a:headEnd type="none"/>
            <a:tailEnd type="none"/>
          </a:ln>
          <a:effectLst/>
        </p:spPr>
      </p:cxnSp>
      <p:grpSp>
        <p:nvGrpSpPr>
          <p:cNvPr id="5" name="Group 4"/>
          <p:cNvGrpSpPr/>
          <p:nvPr userDrawn="1"/>
        </p:nvGrpSpPr>
        <p:grpSpPr>
          <a:xfrm>
            <a:off x="0" y="-786385"/>
            <a:ext cx="5559552" cy="653796"/>
            <a:chOff x="0" y="-1572769"/>
            <a:chExt cx="11119104" cy="1307592"/>
          </a:xfrm>
        </p:grpSpPr>
        <p:sp>
          <p:nvSpPr>
            <p:cNvPr id="6" name="Rectangle 5"/>
            <p:cNvSpPr/>
            <p:nvPr userDrawn="1"/>
          </p:nvSpPr>
          <p:spPr>
            <a:xfrm>
              <a:off x="3803904" y="-1572769"/>
              <a:ext cx="7315200" cy="13037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chemeClr val="bg1"/>
                </a:solidFill>
              </a:endParaRPr>
            </a:p>
          </p:txBody>
        </p:sp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3984003" y="-1299965"/>
              <a:ext cx="6870700" cy="787400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 userDrawn="1"/>
          </p:nvSpPr>
          <p:spPr>
            <a:xfrm>
              <a:off x="0" y="-1572769"/>
              <a:ext cx="3792754" cy="130759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9" name="TextBox 8"/>
            <p:cNvSpPr txBox="1"/>
            <p:nvPr userDrawn="1"/>
          </p:nvSpPr>
          <p:spPr>
            <a:xfrm>
              <a:off x="210315" y="-1226305"/>
              <a:ext cx="3207442" cy="640080"/>
            </a:xfrm>
            <a:prstGeom prst="rect">
              <a:avLst/>
            </a:prstGeom>
          </p:spPr>
          <p:txBody>
            <a:bodyPr vert="horz" wrap="none" lIns="0" tIns="32970" rIns="65939" bIns="32970" rtlCol="0" anchor="ctr" anchorCtr="0">
              <a:noAutofit/>
            </a:bodyPr>
            <a:lstStyle/>
            <a:p>
              <a:pPr marL="0" marR="0" indent="0" algn="r" defTabSz="219751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PS TT Commons" charset="0"/>
                  <a:cs typeface="PS TT Commons" charset="0"/>
                </a:rPr>
                <a:t>Font check</a:t>
              </a:r>
            </a:p>
            <a:p>
              <a:pPr marL="0" marR="0" indent="0" algn="r" defTabSz="219751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PS TT Commons" charset="0"/>
                  <a:ea typeface="PS TT Commons" charset="0"/>
                  <a:cs typeface="PS TT Commons" charset="0"/>
                </a:rPr>
                <a:t>Do they match?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242890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Up N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533774" y="355600"/>
            <a:ext cx="7527395" cy="2336800"/>
          </a:xfrm>
          <a:prstGeom prst="rect">
            <a:avLst/>
          </a:prstGeom>
        </p:spPr>
        <p:txBody>
          <a:bodyPr lIns="91440" anchor="b">
            <a:noAutofit/>
          </a:bodyPr>
          <a:lstStyle>
            <a:lvl1pPr marL="0" indent="0">
              <a:lnSpc>
                <a:spcPct val="90000"/>
              </a:lnSpc>
              <a:spcBef>
                <a:spcPts val="750"/>
              </a:spcBef>
              <a:buNone/>
              <a:defRPr sz="3000" spc="0" baseline="0">
                <a:latin typeface="+mj-lt"/>
              </a:defRPr>
            </a:lvl1pPr>
          </a:lstStyle>
          <a:p>
            <a:pPr lvl="0"/>
            <a:r>
              <a:rPr lang="en-US"/>
              <a:t>Up Next:</a:t>
            </a:r>
          </a:p>
          <a:p>
            <a:pPr lvl="0"/>
            <a:r>
              <a:rPr lang="en-US"/>
              <a:t>Title of Upcoming Module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457200" y="2825971"/>
            <a:ext cx="8229600" cy="0"/>
          </a:xfrm>
          <a:prstGeom prst="line">
            <a:avLst/>
          </a:prstGeom>
          <a:noFill/>
          <a:ln w="57150" cap="flat" cmpd="sng" algn="ctr">
            <a:gradFill>
              <a:gsLst>
                <a:gs pos="0">
                  <a:srgbClr val="F05A28"/>
                </a:gs>
                <a:gs pos="100000">
                  <a:srgbClr val="EC0D7D"/>
                </a:gs>
              </a:gsLst>
              <a:lin ang="4800000" scaled="0"/>
            </a:gradFill>
            <a:prstDash val="solid"/>
            <a:headEnd type="none"/>
            <a:tailEnd type="none"/>
          </a:ln>
          <a:effectLst/>
        </p:spPr>
      </p:cxnSp>
      <p:grpSp>
        <p:nvGrpSpPr>
          <p:cNvPr id="6" name="Group 5"/>
          <p:cNvGrpSpPr/>
          <p:nvPr userDrawn="1"/>
        </p:nvGrpSpPr>
        <p:grpSpPr>
          <a:xfrm>
            <a:off x="0" y="-786385"/>
            <a:ext cx="5559552" cy="653796"/>
            <a:chOff x="0" y="-1572769"/>
            <a:chExt cx="11119104" cy="1307592"/>
          </a:xfrm>
        </p:grpSpPr>
        <p:sp>
          <p:nvSpPr>
            <p:cNvPr id="7" name="Rectangle 6"/>
            <p:cNvSpPr/>
            <p:nvPr userDrawn="1"/>
          </p:nvSpPr>
          <p:spPr>
            <a:xfrm>
              <a:off x="3803904" y="-1572769"/>
              <a:ext cx="7315200" cy="13037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chemeClr val="bg1"/>
                </a:solidFill>
              </a:endParaRPr>
            </a:p>
          </p:txBody>
        </p:sp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3984003" y="-1299965"/>
              <a:ext cx="6870700" cy="78740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 userDrawn="1"/>
          </p:nvSpPr>
          <p:spPr>
            <a:xfrm>
              <a:off x="0" y="-1572769"/>
              <a:ext cx="3792754" cy="130759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0" name="TextBox 9"/>
            <p:cNvSpPr txBox="1"/>
            <p:nvPr userDrawn="1"/>
          </p:nvSpPr>
          <p:spPr>
            <a:xfrm>
              <a:off x="210315" y="-1226305"/>
              <a:ext cx="3207442" cy="640080"/>
            </a:xfrm>
            <a:prstGeom prst="rect">
              <a:avLst/>
            </a:prstGeom>
          </p:spPr>
          <p:txBody>
            <a:bodyPr vert="horz" wrap="none" lIns="0" tIns="32970" rIns="65939" bIns="32970" rtlCol="0" anchor="ctr" anchorCtr="0">
              <a:noAutofit/>
            </a:bodyPr>
            <a:lstStyle/>
            <a:p>
              <a:pPr marL="0" marR="0" indent="0" algn="r" defTabSz="219751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PS TT Commons" charset="0"/>
                  <a:cs typeface="PS TT Commons" charset="0"/>
                </a:rPr>
                <a:t>Font check</a:t>
              </a:r>
            </a:p>
            <a:p>
              <a:pPr marL="0" marR="0" indent="0" algn="r" defTabSz="219751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PS TT Commons" charset="0"/>
                  <a:ea typeface="PS TT Commons" charset="0"/>
                  <a:cs typeface="PS TT Commons" charset="0"/>
                </a:rPr>
                <a:t>Do they match?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388958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dule Overview/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1"/>
            <a:ext cx="3476625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25" dirty="0" err="1">
              <a:solidFill>
                <a:schemeClr val="bg1"/>
              </a:solidFill>
              <a:latin typeface="Gotham Medium" panose="02000604030000020004" pitchFamily="50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476625" cy="51435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3476625" cy="51435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557837" y="1369402"/>
            <a:ext cx="2360950" cy="502683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 algn="ctr">
              <a:buNone/>
              <a:defRPr sz="2400" baseline="0">
                <a:solidFill>
                  <a:schemeClr val="bg1"/>
                </a:solidFill>
                <a:latin typeface="+mj-lt"/>
              </a:defRPr>
            </a:lvl1pPr>
            <a:lvl2pPr marL="222805" indent="0" algn="ctr">
              <a:buNone/>
              <a:defRPr sz="2700">
                <a:latin typeface="+mj-lt"/>
              </a:defRPr>
            </a:lvl2pPr>
            <a:lvl3pPr marL="447132" indent="0" algn="ctr">
              <a:buNone/>
              <a:defRPr sz="2700">
                <a:latin typeface="+mj-lt"/>
              </a:defRPr>
            </a:lvl3pPr>
            <a:lvl4pPr marL="661988" indent="0" algn="ctr">
              <a:buNone/>
              <a:defRPr sz="2700">
                <a:latin typeface="+mj-lt"/>
              </a:defRPr>
            </a:lvl4pPr>
            <a:lvl5pPr marL="822722" indent="0" algn="ctr">
              <a:buNone/>
              <a:defRPr sz="2700">
                <a:latin typeface="+mj-lt"/>
              </a:defRPr>
            </a:lvl5pPr>
          </a:lstStyle>
          <a:p>
            <a:pPr lvl="0"/>
            <a:r>
              <a:rPr lang="en-US" dirty="0"/>
              <a:t>Slide Title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3480200" y="-640080"/>
            <a:ext cx="3582453" cy="6140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378">
              <a:lnSpc>
                <a:spcPct val="150000"/>
              </a:lnSpc>
            </a:pP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914378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886200" y="406908"/>
            <a:ext cx="4846320" cy="4334256"/>
          </a:xfrm>
        </p:spPr>
        <p:txBody>
          <a:bodyPr anchor="ctr"/>
          <a:lstStyle>
            <a:lvl1pPr>
              <a:spcBef>
                <a:spcPts val="1350"/>
              </a:spcBef>
              <a:defRPr sz="1800">
                <a:solidFill>
                  <a:schemeClr val="accent1"/>
                </a:solidFill>
                <a:latin typeface="+mn-lt"/>
              </a:defRPr>
            </a:lvl1pPr>
            <a:lvl2pPr>
              <a:defRPr sz="18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>
              <a:defRPr sz="18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>
              <a:defRPr sz="18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</a:lstStyle>
          <a:p>
            <a:pPr lvl="0"/>
            <a:r>
              <a:rPr lang="en-US"/>
              <a:t>Click to add text</a:t>
            </a:r>
          </a:p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494137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264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3476625" cy="51435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25" dirty="0" err="1">
              <a:solidFill>
                <a:schemeClr val="bg1"/>
              </a:solidFill>
              <a:latin typeface="Gotham Medium" panose="02000604030000020004" pitchFamily="50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476625" cy="51435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476625" cy="5143500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1" y="1540964"/>
            <a:ext cx="3471862" cy="33470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lnSpc>
                <a:spcPts val="2250"/>
              </a:lnSpc>
            </a:pPr>
            <a:r>
              <a:rPr lang="en-US" sz="2700" b="0" i="0" dirty="0">
                <a:solidFill>
                  <a:schemeClr val="bg1"/>
                </a:solidFill>
                <a:latin typeface="+mj-lt"/>
                <a:ea typeface="Gotham Light" charset="0"/>
                <a:cs typeface="Gotham Light" charset="0"/>
              </a:rPr>
              <a:t>Demo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886200" y="406908"/>
            <a:ext cx="4846320" cy="4334256"/>
          </a:xfrm>
        </p:spPr>
        <p:txBody>
          <a:bodyPr anchor="ctr"/>
          <a:lstStyle>
            <a:lvl1pPr>
              <a:defRPr sz="1800">
                <a:solidFill>
                  <a:schemeClr val="accent2"/>
                </a:solidFill>
              </a:defRPr>
            </a:lvl1pPr>
            <a:lvl2pPr>
              <a:defRPr sz="1800" b="0" i="0">
                <a:solidFill>
                  <a:schemeClr val="accent2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>
              <a:defRPr sz="1800" b="0" i="0">
                <a:solidFill>
                  <a:schemeClr val="accent2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>
              <a:defRPr sz="1800" b="0" i="0">
                <a:solidFill>
                  <a:schemeClr val="accent2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</a:lstStyle>
          <a:p>
            <a:pPr lvl="0"/>
            <a:r>
              <a:rPr lang="en-US"/>
              <a:t>Click to add text</a:t>
            </a:r>
          </a:p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6153912" y="3291840"/>
            <a:ext cx="457200" cy="457200"/>
          </a:xfrm>
          <a:prstGeom prst="rect">
            <a:avLst/>
          </a:prstGeom>
        </p:spPr>
        <p:txBody>
          <a:bodyPr vert="horz" wrap="none" lIns="0" tIns="16485" rIns="32970" bIns="16485" rtlCol="0" anchor="b" anchorCtr="0">
            <a:noAutofit/>
          </a:bodyPr>
          <a:lstStyle/>
          <a:p>
            <a:pPr marL="0" marR="0" indent="0" algn="l" defTabSz="219751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763" b="0" i="0" u="none" strike="noStrike" kern="1200" cap="none" spc="0" normalizeH="0" baseline="0" noProof="0" dirty="0">
              <a:ln>
                <a:noFill/>
              </a:ln>
              <a:solidFill>
                <a:srgbClr val="E5E5E5">
                  <a:lumMod val="10000"/>
                </a:srgbClr>
              </a:solidFill>
              <a:effectLst/>
              <a:uLnTx/>
              <a:uFillTx/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17F9276-50F7-3C4E-B586-DCF2A3989FD5}"/>
              </a:ext>
            </a:extLst>
          </p:cNvPr>
          <p:cNvSpPr/>
          <p:nvPr userDrawn="1"/>
        </p:nvSpPr>
        <p:spPr>
          <a:xfrm>
            <a:off x="3480200" y="-640080"/>
            <a:ext cx="3582453" cy="6140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378">
              <a:lnSpc>
                <a:spcPct val="150000"/>
              </a:lnSpc>
            </a:pP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914378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850266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5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5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5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5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5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264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BC152-5D1F-47B5-8951-616F8DA0C1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latin typeface="+mj-lt"/>
              </a:defRPr>
            </a:lvl1pPr>
          </a:lstStyle>
          <a:p>
            <a:r>
              <a:rPr lang="en-US"/>
              <a:t>Add Slide Title in Title Case</a:t>
            </a:r>
          </a:p>
        </p:txBody>
      </p:sp>
    </p:spTree>
    <p:extLst>
      <p:ext uri="{BB962C8B-B14F-4D97-AF65-F5344CB8AC3E}">
        <p14:creationId xmlns:p14="http://schemas.microsoft.com/office/powerpoint/2010/main" val="33101062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ic or Category with Large Icon-1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397375" y="1680754"/>
            <a:ext cx="3664957" cy="92274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300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Topic or Title Introduction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2" hasCustomPrompt="1"/>
          </p:nvPr>
        </p:nvSpPr>
        <p:spPr>
          <a:xfrm>
            <a:off x="409576" y="420690"/>
            <a:ext cx="3587750" cy="4302125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3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Insert Icon Only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397375" y="2800005"/>
            <a:ext cx="3664957" cy="130016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None/>
              <a:defRPr sz="1600" b="0" i="0" baseline="0">
                <a:solidFill>
                  <a:schemeClr val="bg1"/>
                </a:solidFill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a short bit of description text in this area. This should be a quick intro slide to an idea without a lot of text. Stick to a few sentences.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57596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ic or Category with Large Icon-2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1650276" y="346643"/>
            <a:ext cx="5843453" cy="245847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3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Insert Icon Only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831671" y="2996249"/>
            <a:ext cx="7480663" cy="55721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0" i="0">
                <a:solidFill>
                  <a:schemeClr val="bg1"/>
                </a:solidFill>
                <a:latin typeface="+mj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Topic or Title Introduction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2261310" y="3622677"/>
            <a:ext cx="4621384" cy="85408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lnSpc>
                <a:spcPct val="110000"/>
              </a:lnSpc>
              <a:spcBef>
                <a:spcPts val="0"/>
              </a:spcBef>
              <a:buNone/>
              <a:defRPr sz="1600" b="0" i="0" baseline="0">
                <a:solidFill>
                  <a:schemeClr val="bg1"/>
                </a:solidFill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a short bit of description text in this area. This should be a quick intro slide to an idea without a lot of text. Stick to a few sentences.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871980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Six Item List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lang="en-US">
                <a:effectLst/>
              </a:defRPr>
            </a:lvl1pPr>
          </a:lstStyle>
          <a:p>
            <a:r>
              <a:rPr lang="en-US">
                <a:solidFill>
                  <a:srgbClr val="1A1A1A"/>
                </a:solidFill>
                <a:effectLst/>
                <a:latin typeface="PS TT Commons Light" charset="0"/>
              </a:rPr>
              <a:t>Two Column Six Item List with Icons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619250" y="1173185"/>
            <a:ext cx="2743200" cy="100584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 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619250" y="2333396"/>
            <a:ext cx="2743200" cy="100584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 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1619250" y="3493607"/>
            <a:ext cx="2743200" cy="100584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5772150" y="1173185"/>
            <a:ext cx="2743200" cy="100584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5772150" y="2328070"/>
            <a:ext cx="2743200" cy="100584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 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5772150" y="3493607"/>
            <a:ext cx="2743200" cy="100584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 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6" hasCustomPrompt="1"/>
          </p:nvPr>
        </p:nvSpPr>
        <p:spPr>
          <a:xfrm>
            <a:off x="628652" y="1267961"/>
            <a:ext cx="819967" cy="81996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000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18" name="Content Placeholder 16"/>
          <p:cNvSpPr>
            <a:spLocks noGrp="1"/>
          </p:cNvSpPr>
          <p:nvPr>
            <p:ph sz="quarter" idx="17" hasCustomPrompt="1"/>
          </p:nvPr>
        </p:nvSpPr>
        <p:spPr>
          <a:xfrm>
            <a:off x="628652" y="2426334"/>
            <a:ext cx="819967" cy="81996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000" b="0" i="0" baseline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23" name="Content Placeholder 16"/>
          <p:cNvSpPr>
            <a:spLocks noGrp="1"/>
          </p:cNvSpPr>
          <p:nvPr>
            <p:ph sz="quarter" idx="18" hasCustomPrompt="1"/>
          </p:nvPr>
        </p:nvSpPr>
        <p:spPr>
          <a:xfrm>
            <a:off x="628652" y="3586545"/>
            <a:ext cx="819967" cy="81996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000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24" name="Content Placeholder 16"/>
          <p:cNvSpPr>
            <a:spLocks noGrp="1"/>
          </p:cNvSpPr>
          <p:nvPr>
            <p:ph sz="quarter" idx="19" hasCustomPrompt="1"/>
          </p:nvPr>
        </p:nvSpPr>
        <p:spPr>
          <a:xfrm>
            <a:off x="4776291" y="1267961"/>
            <a:ext cx="819967" cy="81996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000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25" name="Content Placeholder 16"/>
          <p:cNvSpPr>
            <a:spLocks noGrp="1"/>
          </p:cNvSpPr>
          <p:nvPr>
            <p:ph sz="quarter" idx="20" hasCustomPrompt="1"/>
          </p:nvPr>
        </p:nvSpPr>
        <p:spPr>
          <a:xfrm>
            <a:off x="4776291" y="2426334"/>
            <a:ext cx="819967" cy="81996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000" b="0" i="0" baseline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26" name="Content Placeholder 16"/>
          <p:cNvSpPr>
            <a:spLocks noGrp="1"/>
          </p:cNvSpPr>
          <p:nvPr>
            <p:ph sz="quarter" idx="21" hasCustomPrompt="1"/>
          </p:nvPr>
        </p:nvSpPr>
        <p:spPr>
          <a:xfrm>
            <a:off x="4776291" y="3586545"/>
            <a:ext cx="819967" cy="81996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000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</p:spTree>
    <p:extLst>
      <p:ext uri="{BB962C8B-B14F-4D97-AF65-F5344CB8AC3E}">
        <p14:creationId xmlns:p14="http://schemas.microsoft.com/office/powerpoint/2010/main" val="141417267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Left | Three Item Chunking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Add Title in Title Case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5399314" y="1286396"/>
            <a:ext cx="3116036" cy="100584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700" b="0" i="0" baseline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5399314" y="2441281"/>
            <a:ext cx="3116036" cy="100584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5399314" y="3606818"/>
            <a:ext cx="3116036" cy="100584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6" name="Content Placeholder 16"/>
          <p:cNvSpPr>
            <a:spLocks noGrp="1"/>
          </p:cNvSpPr>
          <p:nvPr>
            <p:ph sz="quarter" idx="19" hasCustomPrompt="1"/>
          </p:nvPr>
        </p:nvSpPr>
        <p:spPr>
          <a:xfrm>
            <a:off x="4389122" y="1381172"/>
            <a:ext cx="819967" cy="81996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000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7" name="Content Placeholder 16"/>
          <p:cNvSpPr>
            <a:spLocks noGrp="1"/>
          </p:cNvSpPr>
          <p:nvPr>
            <p:ph sz="quarter" idx="20" hasCustomPrompt="1"/>
          </p:nvPr>
        </p:nvSpPr>
        <p:spPr>
          <a:xfrm>
            <a:off x="4389122" y="2539544"/>
            <a:ext cx="819967" cy="81996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000" b="0" i="0" baseline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8" name="Content Placeholder 16"/>
          <p:cNvSpPr>
            <a:spLocks noGrp="1"/>
          </p:cNvSpPr>
          <p:nvPr>
            <p:ph sz="quarter" idx="21" hasCustomPrompt="1"/>
          </p:nvPr>
        </p:nvSpPr>
        <p:spPr>
          <a:xfrm>
            <a:off x="4389122" y="3699756"/>
            <a:ext cx="819967" cy="81996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000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28650" y="1173187"/>
            <a:ext cx="3368584" cy="3546319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l">
              <a:defRPr sz="17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algn="l">
              <a:buSzPct val="100000"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algn="l"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algn="l"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algn="l"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2779776" y="3575304"/>
            <a:ext cx="457200" cy="457200"/>
          </a:xfrm>
          <a:prstGeom prst="rect">
            <a:avLst/>
          </a:prstGeom>
        </p:spPr>
        <p:txBody>
          <a:bodyPr vert="horz" wrap="none" lIns="0" tIns="16485" rIns="32970" bIns="16485" rtlCol="0" anchor="b" anchorCtr="0">
            <a:noAutofit/>
          </a:bodyPr>
          <a:lstStyle/>
          <a:p>
            <a:pPr marL="0" marR="0" indent="0" algn="l" defTabSz="219751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763" b="0" i="0" u="none" strike="noStrike" kern="1200" cap="none" spc="0" normalizeH="0" baseline="0" noProof="0" dirty="0">
              <a:ln>
                <a:noFill/>
              </a:ln>
              <a:solidFill>
                <a:srgbClr val="E5E5E5">
                  <a:lumMod val="10000"/>
                </a:srgbClr>
              </a:solidFill>
              <a:effectLst/>
              <a:uLnTx/>
              <a:uFillTx/>
              <a:latin typeface="PS TT Commons" charset="0"/>
              <a:ea typeface="PS TT Commons" charset="0"/>
              <a:cs typeface="PS TT Commo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256187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Right | Three Item Chun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Title in Title Case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1638845" y="1288539"/>
            <a:ext cx="3159579" cy="100584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1638845" y="2443424"/>
            <a:ext cx="3159579" cy="100584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700" b="0" i="0" baseline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1638845" y="3608961"/>
            <a:ext cx="3159579" cy="100584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6" name="Content Placeholder 16"/>
          <p:cNvSpPr>
            <a:spLocks noGrp="1"/>
          </p:cNvSpPr>
          <p:nvPr>
            <p:ph sz="quarter" idx="19" hasCustomPrompt="1"/>
          </p:nvPr>
        </p:nvSpPr>
        <p:spPr>
          <a:xfrm>
            <a:off x="628652" y="1383315"/>
            <a:ext cx="819967" cy="81996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000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7" name="Content Placeholder 16"/>
          <p:cNvSpPr>
            <a:spLocks noGrp="1"/>
          </p:cNvSpPr>
          <p:nvPr>
            <p:ph sz="quarter" idx="20" hasCustomPrompt="1"/>
          </p:nvPr>
        </p:nvSpPr>
        <p:spPr>
          <a:xfrm>
            <a:off x="628652" y="2541688"/>
            <a:ext cx="819967" cy="81996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000" b="0" i="0" baseline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8" name="Content Placeholder 16"/>
          <p:cNvSpPr>
            <a:spLocks noGrp="1"/>
          </p:cNvSpPr>
          <p:nvPr>
            <p:ph sz="quarter" idx="21" hasCustomPrompt="1"/>
          </p:nvPr>
        </p:nvSpPr>
        <p:spPr>
          <a:xfrm>
            <a:off x="628652" y="3701899"/>
            <a:ext cx="819967" cy="81996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000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5146767" y="1173187"/>
            <a:ext cx="3368584" cy="3546319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l">
              <a:defRPr sz="17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algn="l">
              <a:buSzPct val="100000"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algn="l"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algn="l"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algn="l"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297535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3823434-19E5-7244-957A-48409271A87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8620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6839712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4277793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scription Text and Three Item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Description Text and Three Item Icons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628650" y="3637713"/>
            <a:ext cx="2393224" cy="255021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ctr">
              <a:defRPr sz="1700" b="0" i="0">
                <a:solidFill>
                  <a:schemeClr val="accent1"/>
                </a:solidFill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13" name="Content Placeholder 16"/>
          <p:cNvSpPr>
            <a:spLocks noGrp="1"/>
          </p:cNvSpPr>
          <p:nvPr>
            <p:ph sz="quarter" idx="25" hasCustomPrompt="1"/>
          </p:nvPr>
        </p:nvSpPr>
        <p:spPr>
          <a:xfrm>
            <a:off x="628650" y="2159728"/>
            <a:ext cx="2393224" cy="1278029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500">
                <a:latin typeface="+mj-lt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628650" y="3970770"/>
            <a:ext cx="2393224" cy="792821"/>
          </a:xfrm>
          <a:prstGeom prst="rect">
            <a:avLst/>
          </a:prstGeom>
        </p:spPr>
        <p:txBody>
          <a:bodyPr lIns="0" anchor="t">
            <a:noAutofit/>
          </a:bodyPr>
          <a:lstStyle>
            <a:lvl1pPr algn="ctr">
              <a:defRPr sz="1500" b="0" i="0">
                <a:solidFill>
                  <a:schemeClr val="tx1"/>
                </a:solidFill>
                <a:latin typeface="+mn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description text on these lines. Keep it short and simple. 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27" hasCustomPrompt="1"/>
          </p:nvPr>
        </p:nvSpPr>
        <p:spPr>
          <a:xfrm>
            <a:off x="6122127" y="3637713"/>
            <a:ext cx="2393224" cy="255021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ctr">
              <a:defRPr sz="1700" b="0" i="0">
                <a:solidFill>
                  <a:schemeClr val="accent1"/>
                </a:solidFill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19" name="Content Placeholder 16"/>
          <p:cNvSpPr>
            <a:spLocks noGrp="1"/>
          </p:cNvSpPr>
          <p:nvPr>
            <p:ph sz="quarter" idx="28" hasCustomPrompt="1"/>
          </p:nvPr>
        </p:nvSpPr>
        <p:spPr>
          <a:xfrm>
            <a:off x="6122127" y="2159728"/>
            <a:ext cx="2393223" cy="1278029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500">
                <a:latin typeface="+mj-lt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6122127" y="3970770"/>
            <a:ext cx="2393224" cy="792821"/>
          </a:xfrm>
          <a:prstGeom prst="rect">
            <a:avLst/>
          </a:prstGeom>
        </p:spPr>
        <p:txBody>
          <a:bodyPr lIns="0" anchor="t">
            <a:noAutofit/>
          </a:bodyPr>
          <a:lstStyle>
            <a:lvl1pPr algn="ctr">
              <a:defRPr sz="1500" b="0" i="0">
                <a:solidFill>
                  <a:schemeClr val="tx1"/>
                </a:solidFill>
                <a:latin typeface="+mn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description text on these lines. Keep it short and simple. 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30" hasCustomPrompt="1"/>
          </p:nvPr>
        </p:nvSpPr>
        <p:spPr>
          <a:xfrm>
            <a:off x="3375389" y="3637713"/>
            <a:ext cx="2393224" cy="255021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ctr">
              <a:defRPr sz="1700" b="0" i="0">
                <a:solidFill>
                  <a:schemeClr val="accent1"/>
                </a:solidFill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22" name="Content Placeholder 16"/>
          <p:cNvSpPr>
            <a:spLocks noGrp="1"/>
          </p:cNvSpPr>
          <p:nvPr>
            <p:ph sz="quarter" idx="31" hasCustomPrompt="1"/>
          </p:nvPr>
        </p:nvSpPr>
        <p:spPr>
          <a:xfrm>
            <a:off x="3375389" y="2159728"/>
            <a:ext cx="2393224" cy="1278029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500">
                <a:latin typeface="+mj-lt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32" hasCustomPrompt="1"/>
          </p:nvPr>
        </p:nvSpPr>
        <p:spPr>
          <a:xfrm>
            <a:off x="3375389" y="3970770"/>
            <a:ext cx="2393224" cy="792821"/>
          </a:xfrm>
          <a:prstGeom prst="rect">
            <a:avLst/>
          </a:prstGeom>
        </p:spPr>
        <p:txBody>
          <a:bodyPr lIns="0" anchor="t">
            <a:noAutofit/>
          </a:bodyPr>
          <a:lstStyle>
            <a:lvl1pPr algn="ctr">
              <a:defRPr sz="1500" b="0" i="0">
                <a:solidFill>
                  <a:schemeClr val="tx1"/>
                </a:solidFill>
                <a:latin typeface="+mn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description text on these lines. Keep it short and simple. 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33" hasCustomPrompt="1"/>
          </p:nvPr>
        </p:nvSpPr>
        <p:spPr>
          <a:xfrm>
            <a:off x="628650" y="1035980"/>
            <a:ext cx="7886700" cy="923790"/>
          </a:xfrm>
          <a:prstGeom prst="rect">
            <a:avLst/>
          </a:prstGeom>
        </p:spPr>
        <p:txBody>
          <a:bodyPr anchor="t">
            <a:noAutofit/>
          </a:bodyPr>
          <a:lstStyle>
            <a:lvl1pPr algn="ctr">
              <a:defRPr sz="1700" b="0" i="0">
                <a:latin typeface="+mn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a short bit of description text in this area. Try keeping the text on a slide to a minimum. But sometimes we know descriptions are necessary.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627846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con or Image Chunking: Two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Icon or Image Chunking: Two Items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628650" y="1280161"/>
            <a:ext cx="3777888" cy="1907177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4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 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628652" y="3380116"/>
            <a:ext cx="3777886" cy="1200595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7" name="Content Placeholder 11"/>
          <p:cNvSpPr>
            <a:spLocks noGrp="1"/>
          </p:cNvSpPr>
          <p:nvPr>
            <p:ph sz="quarter" idx="15" hasCustomPrompt="1"/>
          </p:nvPr>
        </p:nvSpPr>
        <p:spPr>
          <a:xfrm>
            <a:off x="4737465" y="1280161"/>
            <a:ext cx="3777885" cy="1907177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4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 paste in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4737465" y="3380116"/>
            <a:ext cx="3777886" cy="1200595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2429122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rcle Image Chunking: Two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Circle Icon or Image Chunking: Two Items</a:t>
            </a:r>
          </a:p>
        </p:txBody>
      </p:sp>
      <p:sp>
        <p:nvSpPr>
          <p:cNvPr id="3" name="Content Placeholder 11"/>
          <p:cNvSpPr>
            <a:spLocks noGrp="1" noChangeAspect="1"/>
          </p:cNvSpPr>
          <p:nvPr>
            <p:ph sz="quarter" idx="12" hasCustomPrompt="1"/>
          </p:nvPr>
        </p:nvSpPr>
        <p:spPr>
          <a:xfrm>
            <a:off x="1590102" y="1293974"/>
            <a:ext cx="2468880" cy="2468880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3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1279996" y="3958614"/>
            <a:ext cx="3089093" cy="678701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7" name="Content Placeholder 11"/>
          <p:cNvSpPr>
            <a:spLocks noGrp="1" noChangeAspect="1"/>
          </p:cNvSpPr>
          <p:nvPr>
            <p:ph sz="quarter" idx="15" hasCustomPrompt="1"/>
          </p:nvPr>
        </p:nvSpPr>
        <p:spPr>
          <a:xfrm>
            <a:off x="5092709" y="1293974"/>
            <a:ext cx="2471051" cy="2471051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3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 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4783688" y="3958614"/>
            <a:ext cx="3089093" cy="678701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189190589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con or Image Chunking: Three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Icon or Image Chunking: Three Items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628651" y="1515291"/>
            <a:ext cx="2489020" cy="1828800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4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image icon or 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628652" y="3519453"/>
            <a:ext cx="2489019" cy="1241391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9" name="Content Placeholder 11"/>
          <p:cNvSpPr>
            <a:spLocks noGrp="1"/>
          </p:cNvSpPr>
          <p:nvPr>
            <p:ph sz="quarter" idx="15" hasCustomPrompt="1"/>
          </p:nvPr>
        </p:nvSpPr>
        <p:spPr>
          <a:xfrm>
            <a:off x="6026332" y="1515291"/>
            <a:ext cx="2489019" cy="1828800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4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image icon or paste in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6026333" y="3519453"/>
            <a:ext cx="2489019" cy="1241391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Content Placeholder 11"/>
          <p:cNvSpPr>
            <a:spLocks noGrp="1"/>
          </p:cNvSpPr>
          <p:nvPr>
            <p:ph sz="quarter" idx="17" hasCustomPrompt="1"/>
          </p:nvPr>
        </p:nvSpPr>
        <p:spPr>
          <a:xfrm>
            <a:off x="3327492" y="1515291"/>
            <a:ext cx="2489019" cy="1828800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4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image icon or paste in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3327492" y="3519453"/>
            <a:ext cx="2489019" cy="1241391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147933930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rcle Image Chunking: Three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Circle Icon or Image Chunking: Three Items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775881" y="1417320"/>
            <a:ext cx="2194560" cy="2194560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4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628652" y="3799370"/>
            <a:ext cx="2489019" cy="915505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9" name="Content Placeholder 11"/>
          <p:cNvSpPr>
            <a:spLocks noGrp="1"/>
          </p:cNvSpPr>
          <p:nvPr>
            <p:ph sz="quarter" idx="15" hasCustomPrompt="1"/>
          </p:nvPr>
        </p:nvSpPr>
        <p:spPr>
          <a:xfrm>
            <a:off x="6170133" y="1417320"/>
            <a:ext cx="2201418" cy="2201418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4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6026333" y="3799370"/>
            <a:ext cx="2489019" cy="915505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Content Placeholder 11"/>
          <p:cNvSpPr>
            <a:spLocks noGrp="1" noChangeAspect="1"/>
          </p:cNvSpPr>
          <p:nvPr>
            <p:ph sz="quarter" idx="17" hasCustomPrompt="1"/>
          </p:nvPr>
        </p:nvSpPr>
        <p:spPr>
          <a:xfrm>
            <a:off x="3471291" y="1417320"/>
            <a:ext cx="2201418" cy="2201418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4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3327492" y="3799370"/>
            <a:ext cx="2489019" cy="915505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133097784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con or Image Chunking: Four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Icon or Image Chunking: Four Items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482386" y="1437457"/>
            <a:ext cx="1931670" cy="1933956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3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482386" y="3595794"/>
            <a:ext cx="1931670" cy="1076219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Content Placeholder 11"/>
          <p:cNvSpPr>
            <a:spLocks noGrp="1"/>
          </p:cNvSpPr>
          <p:nvPr>
            <p:ph sz="quarter" idx="15" hasCustomPrompt="1"/>
          </p:nvPr>
        </p:nvSpPr>
        <p:spPr>
          <a:xfrm>
            <a:off x="6660274" y="1437457"/>
            <a:ext cx="1931670" cy="1933956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3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3" name="Content Placeholder 11"/>
          <p:cNvSpPr>
            <a:spLocks noGrp="1"/>
          </p:cNvSpPr>
          <p:nvPr>
            <p:ph sz="quarter" idx="17" hasCustomPrompt="1"/>
          </p:nvPr>
        </p:nvSpPr>
        <p:spPr>
          <a:xfrm>
            <a:off x="2541682" y="1437457"/>
            <a:ext cx="1931670" cy="1933956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3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5" name="Content Placeholder 11"/>
          <p:cNvSpPr>
            <a:spLocks noGrp="1"/>
          </p:cNvSpPr>
          <p:nvPr>
            <p:ph sz="quarter" idx="19" hasCustomPrompt="1"/>
          </p:nvPr>
        </p:nvSpPr>
        <p:spPr>
          <a:xfrm>
            <a:off x="4600978" y="1437457"/>
            <a:ext cx="1931670" cy="1933956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3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6660274" y="3595794"/>
            <a:ext cx="1931670" cy="1076219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2541682" y="3595794"/>
            <a:ext cx="1931670" cy="1076219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4600978" y="3595794"/>
            <a:ext cx="1931670" cy="1076219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333162822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rcle Image Chunking: Four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lang="en-US">
                <a:effectLst/>
              </a:defRPr>
            </a:lvl1pPr>
          </a:lstStyle>
          <a:p>
            <a:r>
              <a:rPr lang="en-US">
                <a:solidFill>
                  <a:srgbClr val="1A1A1A"/>
                </a:solidFill>
                <a:effectLst/>
                <a:latin typeface="PS TT Commons Light" charset="0"/>
              </a:rPr>
              <a:t>Circle Icon or Image Chunking: Four Items</a:t>
            </a:r>
          </a:p>
        </p:txBody>
      </p:sp>
      <p:sp>
        <p:nvSpPr>
          <p:cNvPr id="3" name="Content Placeholder 11"/>
          <p:cNvSpPr>
            <a:spLocks noGrp="1" noChangeAspect="1"/>
          </p:cNvSpPr>
          <p:nvPr>
            <p:ph sz="quarter" idx="12" hasCustomPrompt="1"/>
          </p:nvPr>
        </p:nvSpPr>
        <p:spPr>
          <a:xfrm>
            <a:off x="784750" y="1713601"/>
            <a:ext cx="1691640" cy="1691640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2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image icon or 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784750" y="3594859"/>
            <a:ext cx="1691640" cy="1091441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Content Placeholder 11"/>
          <p:cNvSpPr>
            <a:spLocks noGrp="1" noChangeAspect="1"/>
          </p:cNvSpPr>
          <p:nvPr>
            <p:ph sz="quarter" idx="15" hasCustomPrompt="1"/>
          </p:nvPr>
        </p:nvSpPr>
        <p:spPr>
          <a:xfrm>
            <a:off x="6647201" y="1706783"/>
            <a:ext cx="1691640" cy="1691640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2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image icon or 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3" name="Content Placeholder 11"/>
          <p:cNvSpPr>
            <a:spLocks noGrp="1" noChangeAspect="1"/>
          </p:cNvSpPr>
          <p:nvPr>
            <p:ph sz="quarter" idx="17" hasCustomPrompt="1"/>
          </p:nvPr>
        </p:nvSpPr>
        <p:spPr>
          <a:xfrm>
            <a:off x="2738900" y="1713601"/>
            <a:ext cx="1691640" cy="1691640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2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image icon or 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5" name="Content Placeholder 11"/>
          <p:cNvSpPr>
            <a:spLocks noGrp="1" noChangeAspect="1"/>
          </p:cNvSpPr>
          <p:nvPr>
            <p:ph sz="quarter" idx="19" hasCustomPrompt="1"/>
          </p:nvPr>
        </p:nvSpPr>
        <p:spPr>
          <a:xfrm>
            <a:off x="4693051" y="1706783"/>
            <a:ext cx="1691640" cy="1691640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2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image icon or 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6647201" y="3594859"/>
            <a:ext cx="1691640" cy="1091441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2738900" y="3594859"/>
            <a:ext cx="1691640" cy="1091441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4693050" y="3594859"/>
            <a:ext cx="1691640" cy="1091441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46862792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con Only Image Chunking: Six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Icon Only Image Chunking: Six Items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853439" y="1209308"/>
            <a:ext cx="2023873" cy="1153582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1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853440" y="2415145"/>
            <a:ext cx="2025396" cy="321029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Content Placeholder 11"/>
          <p:cNvSpPr>
            <a:spLocks noGrp="1"/>
          </p:cNvSpPr>
          <p:nvPr>
            <p:ph sz="quarter" idx="15" hasCustomPrompt="1"/>
          </p:nvPr>
        </p:nvSpPr>
        <p:spPr>
          <a:xfrm>
            <a:off x="851917" y="2965271"/>
            <a:ext cx="2025396" cy="1152144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1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851916" y="4171108"/>
            <a:ext cx="2025396" cy="321029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3" name="Content Placeholder 11"/>
          <p:cNvSpPr>
            <a:spLocks noGrp="1"/>
          </p:cNvSpPr>
          <p:nvPr>
            <p:ph sz="quarter" idx="17" hasCustomPrompt="1"/>
          </p:nvPr>
        </p:nvSpPr>
        <p:spPr>
          <a:xfrm>
            <a:off x="6385114" y="1210027"/>
            <a:ext cx="2025396" cy="1152144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1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6385113" y="2415145"/>
            <a:ext cx="2025396" cy="321029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5" name="Content Placeholder 11"/>
          <p:cNvSpPr>
            <a:spLocks noGrp="1"/>
          </p:cNvSpPr>
          <p:nvPr>
            <p:ph sz="quarter" idx="19" hasCustomPrompt="1"/>
          </p:nvPr>
        </p:nvSpPr>
        <p:spPr>
          <a:xfrm>
            <a:off x="6385113" y="2974690"/>
            <a:ext cx="2025396" cy="1152144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1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6385113" y="4171108"/>
            <a:ext cx="2025396" cy="321029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7" name="Content Placeholder 11"/>
          <p:cNvSpPr>
            <a:spLocks noGrp="1"/>
          </p:cNvSpPr>
          <p:nvPr>
            <p:ph sz="quarter" idx="21" hasCustomPrompt="1"/>
          </p:nvPr>
        </p:nvSpPr>
        <p:spPr>
          <a:xfrm>
            <a:off x="3617752" y="1209308"/>
            <a:ext cx="2025396" cy="1152144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1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3617753" y="2415145"/>
            <a:ext cx="2025396" cy="321029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9" name="Content Placeholder 11"/>
          <p:cNvSpPr>
            <a:spLocks noGrp="1"/>
          </p:cNvSpPr>
          <p:nvPr>
            <p:ph sz="quarter" idx="23" hasCustomPrompt="1"/>
          </p:nvPr>
        </p:nvSpPr>
        <p:spPr>
          <a:xfrm>
            <a:off x="3617752" y="2965271"/>
            <a:ext cx="2025396" cy="1152144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1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3617753" y="4171108"/>
            <a:ext cx="2025396" cy="321029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212140985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Item List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Three Item List With Icons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716872" y="1312749"/>
            <a:ext cx="883328" cy="859114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/>
              <a:t>Click icon to </a:t>
            </a:r>
            <a:r>
              <a:rPr lang="en-US" dirty="0"/>
              <a:t>add image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928814" y="1266060"/>
            <a:ext cx="6586536" cy="952495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5" name="Content Placeholder 11"/>
          <p:cNvSpPr>
            <a:spLocks noGrp="1"/>
          </p:cNvSpPr>
          <p:nvPr>
            <p:ph sz="quarter" idx="16" hasCustomPrompt="1"/>
          </p:nvPr>
        </p:nvSpPr>
        <p:spPr>
          <a:xfrm>
            <a:off x="716872" y="2540388"/>
            <a:ext cx="883328" cy="859114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1928814" y="2493699"/>
            <a:ext cx="6586536" cy="952495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7" name="Content Placeholder 11"/>
          <p:cNvSpPr>
            <a:spLocks noGrp="1"/>
          </p:cNvSpPr>
          <p:nvPr>
            <p:ph sz="quarter" idx="18" hasCustomPrompt="1"/>
          </p:nvPr>
        </p:nvSpPr>
        <p:spPr>
          <a:xfrm>
            <a:off x="716872" y="3741353"/>
            <a:ext cx="883328" cy="859114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1928814" y="3694664"/>
            <a:ext cx="6586536" cy="952495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1782296" y="1239386"/>
            <a:ext cx="0" cy="1005840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782296" y="2467024"/>
            <a:ext cx="0" cy="1005840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1782296" y="3667989"/>
            <a:ext cx="0" cy="1005840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2625E7E1-AB9A-4346-ABB8-E89020A2AC81}"/>
              </a:ext>
            </a:extLst>
          </p:cNvPr>
          <p:cNvSpPr/>
          <p:nvPr userDrawn="1"/>
        </p:nvSpPr>
        <p:spPr>
          <a:xfrm>
            <a:off x="0" y="-640080"/>
            <a:ext cx="3582453" cy="6140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378">
              <a:lnSpc>
                <a:spcPct val="150000"/>
              </a:lnSpc>
            </a:pP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914378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1050643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Item List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Four Item List With Icons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628650" y="1137116"/>
            <a:ext cx="785356" cy="699149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624918" y="1072593"/>
            <a:ext cx="6890432" cy="81402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5" name="Content Placeholder 11"/>
          <p:cNvSpPr>
            <a:spLocks noGrp="1"/>
          </p:cNvSpPr>
          <p:nvPr>
            <p:ph sz="quarter" idx="16" hasCustomPrompt="1"/>
          </p:nvPr>
        </p:nvSpPr>
        <p:spPr>
          <a:xfrm>
            <a:off x="628650" y="2120113"/>
            <a:ext cx="785356" cy="699149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1624918" y="2055589"/>
            <a:ext cx="6890432" cy="81402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7" name="Content Placeholder 11"/>
          <p:cNvSpPr>
            <a:spLocks noGrp="1"/>
          </p:cNvSpPr>
          <p:nvPr>
            <p:ph sz="quarter" idx="18" hasCustomPrompt="1"/>
          </p:nvPr>
        </p:nvSpPr>
        <p:spPr>
          <a:xfrm>
            <a:off x="628650" y="3104667"/>
            <a:ext cx="785356" cy="699149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1624918" y="3040144"/>
            <a:ext cx="6890432" cy="81402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9" name="Content Placeholder 11"/>
          <p:cNvSpPr>
            <a:spLocks noGrp="1"/>
          </p:cNvSpPr>
          <p:nvPr>
            <p:ph sz="quarter" idx="20" hasCustomPrompt="1"/>
          </p:nvPr>
        </p:nvSpPr>
        <p:spPr>
          <a:xfrm>
            <a:off x="628650" y="4089221"/>
            <a:ext cx="785356" cy="699149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1624918" y="4024698"/>
            <a:ext cx="6890432" cy="81402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1536192" y="1118314"/>
            <a:ext cx="0" cy="732625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1536192" y="2101311"/>
            <a:ext cx="0" cy="732625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536192" y="3085865"/>
            <a:ext cx="0" cy="732625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1536192" y="4070419"/>
            <a:ext cx="0" cy="732625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1" y="-397859"/>
            <a:ext cx="358245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378"/>
            <a:r>
              <a:rPr lang="en-US" sz="12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This slidelist is </a:t>
            </a:r>
            <a:r>
              <a:rPr lang="en-US" sz="12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baseline="0">
                <a:solidFill>
                  <a:schemeClr val="accent1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appear</a:t>
            </a:r>
            <a:r>
              <a:rPr lang="en-US" sz="12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  <a:endParaRPr lang="en-US" sz="1200" b="1" i="0" dirty="0">
              <a:solidFill>
                <a:srgbClr val="F05A28"/>
              </a:solidFill>
              <a:latin typeface="PS TT Commons DemiBold" charset="0"/>
              <a:ea typeface="PS TT Commons DemiBold" charset="0"/>
              <a:cs typeface="PS TT Commons D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6699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70CCCA5-FF07-3E49-BCA2-619E38AACDE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78831"/>
            <a:ext cx="7552944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46140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7344" y="946356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039418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Item List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Five Item List With Icons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628650" y="1072594"/>
            <a:ext cx="785356" cy="608263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624918" y="1072594"/>
            <a:ext cx="6890432" cy="608263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5" name="Content Placeholder 11"/>
          <p:cNvSpPr>
            <a:spLocks noGrp="1"/>
          </p:cNvSpPr>
          <p:nvPr>
            <p:ph sz="quarter" idx="16" hasCustomPrompt="1"/>
          </p:nvPr>
        </p:nvSpPr>
        <p:spPr>
          <a:xfrm>
            <a:off x="628650" y="1811751"/>
            <a:ext cx="785356" cy="608263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1624918" y="1811751"/>
            <a:ext cx="6890432" cy="608263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7" name="Content Placeholder 11"/>
          <p:cNvSpPr>
            <a:spLocks noGrp="1"/>
          </p:cNvSpPr>
          <p:nvPr>
            <p:ph sz="quarter" idx="18" hasCustomPrompt="1"/>
          </p:nvPr>
        </p:nvSpPr>
        <p:spPr>
          <a:xfrm>
            <a:off x="628650" y="2550908"/>
            <a:ext cx="785356" cy="608263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1624918" y="2550908"/>
            <a:ext cx="6890432" cy="608263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9" name="Content Placeholder 11"/>
          <p:cNvSpPr>
            <a:spLocks noGrp="1"/>
          </p:cNvSpPr>
          <p:nvPr>
            <p:ph sz="quarter" idx="20" hasCustomPrompt="1"/>
          </p:nvPr>
        </p:nvSpPr>
        <p:spPr>
          <a:xfrm>
            <a:off x="628650" y="3290065"/>
            <a:ext cx="785356" cy="608263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1624918" y="3290065"/>
            <a:ext cx="6890432" cy="608263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1534990" y="1118313"/>
            <a:ext cx="0" cy="547437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1534990" y="1857471"/>
            <a:ext cx="0" cy="547437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534990" y="2596628"/>
            <a:ext cx="0" cy="547437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1534990" y="3335784"/>
            <a:ext cx="0" cy="547437"/>
          </a:xfrm>
          <a:prstGeom prst="line">
            <a:avLst/>
          </a:prstGeom>
          <a:ln w="50800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Content Placeholder 11"/>
          <p:cNvSpPr>
            <a:spLocks noGrp="1"/>
          </p:cNvSpPr>
          <p:nvPr>
            <p:ph sz="quarter" idx="22" hasCustomPrompt="1"/>
          </p:nvPr>
        </p:nvSpPr>
        <p:spPr>
          <a:xfrm>
            <a:off x="628650" y="4050322"/>
            <a:ext cx="785356" cy="608263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1624918" y="4050322"/>
            <a:ext cx="6890432" cy="608263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25" name="Straight Connector 24"/>
          <p:cNvCxnSpPr/>
          <p:nvPr/>
        </p:nvCxnSpPr>
        <p:spPr>
          <a:xfrm>
            <a:off x="1534990" y="4096041"/>
            <a:ext cx="0" cy="547437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751BDA66-5CF3-6243-94AB-17DD7EF727B4}"/>
              </a:ext>
            </a:extLst>
          </p:cNvPr>
          <p:cNvSpPr/>
          <p:nvPr userDrawn="1"/>
        </p:nvSpPr>
        <p:spPr>
          <a:xfrm>
            <a:off x="0" y="-640080"/>
            <a:ext cx="3582453" cy="6140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378">
              <a:lnSpc>
                <a:spcPct val="150000"/>
              </a:lnSpc>
            </a:pP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914378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1626480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Chunking: Two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Title in Title Case</a:t>
            </a:r>
          </a:p>
        </p:txBody>
      </p:sp>
      <p:sp>
        <p:nvSpPr>
          <p:cNvPr id="3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4740662" y="1532239"/>
            <a:ext cx="3774689" cy="2504303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9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628651" y="1532239"/>
            <a:ext cx="3774689" cy="2504303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9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0522703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Chunking: Three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Title in Title Case</a:t>
            </a:r>
          </a:p>
        </p:txBody>
      </p:sp>
      <p:sp>
        <p:nvSpPr>
          <p:cNvPr id="3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3324634" y="1664043"/>
            <a:ext cx="2494735" cy="2504303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9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628651" y="1664043"/>
            <a:ext cx="2494735" cy="2504303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9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6020616" y="1664043"/>
            <a:ext cx="2494735" cy="2504303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9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16527390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Chunking: Four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Title in Title Case</a:t>
            </a:r>
          </a:p>
        </p:txBody>
      </p:sp>
      <p:sp>
        <p:nvSpPr>
          <p:cNvPr id="4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4662616" y="1532239"/>
            <a:ext cx="3852734" cy="1268627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628650" y="1532239"/>
            <a:ext cx="3852734" cy="1268627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4662616" y="2994454"/>
            <a:ext cx="3852734" cy="1268627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Content Placeholder 10"/>
          <p:cNvSpPr>
            <a:spLocks noGrp="1"/>
          </p:cNvSpPr>
          <p:nvPr>
            <p:ph sz="quarter" idx="13" hasCustomPrompt="1"/>
          </p:nvPr>
        </p:nvSpPr>
        <p:spPr>
          <a:xfrm>
            <a:off x="628650" y="2994454"/>
            <a:ext cx="3852734" cy="1268627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77218851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Chunking: Five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Title in Title Case</a:t>
            </a:r>
          </a:p>
        </p:txBody>
      </p:sp>
      <p:sp>
        <p:nvSpPr>
          <p:cNvPr id="3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3324634" y="1515763"/>
            <a:ext cx="2494735" cy="1342768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628651" y="1515763"/>
            <a:ext cx="2494735" cy="1342768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6020616" y="1515763"/>
            <a:ext cx="2494735" cy="1342768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" name="Content Placeholder 10"/>
          <p:cNvSpPr>
            <a:spLocks noGrp="1"/>
          </p:cNvSpPr>
          <p:nvPr>
            <p:ph sz="quarter" idx="13" hasCustomPrompt="1"/>
          </p:nvPr>
        </p:nvSpPr>
        <p:spPr>
          <a:xfrm>
            <a:off x="1876019" y="3085072"/>
            <a:ext cx="2494735" cy="1342768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Content Placeholder 10"/>
          <p:cNvSpPr>
            <a:spLocks noGrp="1"/>
          </p:cNvSpPr>
          <p:nvPr>
            <p:ph sz="quarter" idx="15" hasCustomPrompt="1"/>
          </p:nvPr>
        </p:nvSpPr>
        <p:spPr>
          <a:xfrm>
            <a:off x="4572001" y="3085072"/>
            <a:ext cx="2494735" cy="1342768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62858156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Chunking: Six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Title in Title Case</a:t>
            </a:r>
          </a:p>
        </p:txBody>
      </p:sp>
      <p:sp>
        <p:nvSpPr>
          <p:cNvPr id="3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3324634" y="1515763"/>
            <a:ext cx="2494735" cy="1342768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628651" y="1515763"/>
            <a:ext cx="2494735" cy="1342768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6020616" y="1515763"/>
            <a:ext cx="2494735" cy="1342768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" name="Content Placeholder 10"/>
          <p:cNvSpPr>
            <a:spLocks noGrp="1"/>
          </p:cNvSpPr>
          <p:nvPr>
            <p:ph sz="quarter" idx="13" hasCustomPrompt="1"/>
          </p:nvPr>
        </p:nvSpPr>
        <p:spPr>
          <a:xfrm>
            <a:off x="3324634" y="3085072"/>
            <a:ext cx="2494735" cy="1342768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Content Placeholder 10"/>
          <p:cNvSpPr>
            <a:spLocks noGrp="1"/>
          </p:cNvSpPr>
          <p:nvPr>
            <p:ph sz="quarter" idx="14" hasCustomPrompt="1"/>
          </p:nvPr>
        </p:nvSpPr>
        <p:spPr>
          <a:xfrm>
            <a:off x="628651" y="3085072"/>
            <a:ext cx="2494735" cy="1342768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" name="Content Placeholder 10"/>
          <p:cNvSpPr>
            <a:spLocks noGrp="1"/>
          </p:cNvSpPr>
          <p:nvPr>
            <p:ph sz="quarter" idx="15" hasCustomPrompt="1"/>
          </p:nvPr>
        </p:nvSpPr>
        <p:spPr>
          <a:xfrm>
            <a:off x="6020616" y="3085072"/>
            <a:ext cx="2494735" cy="1342768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20591926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Title with Description and Tab"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429768"/>
            <a:ext cx="7886700" cy="40787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3" name="Rectangle 2"/>
          <p:cNvSpPr/>
          <p:nvPr/>
        </p:nvSpPr>
        <p:spPr>
          <a:xfrm>
            <a:off x="0" y="1833372"/>
            <a:ext cx="9144000" cy="3310128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t" anchorCtr="0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1412748"/>
            <a:ext cx="4040372" cy="528912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01142" y="2021726"/>
            <a:ext cx="8659395" cy="292502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201142" y="1517904"/>
            <a:ext cx="3352328" cy="31489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400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Filename.here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628650" y="845820"/>
            <a:ext cx="7886700" cy="377029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1600">
                <a:solidFill>
                  <a:schemeClr val="bg1"/>
                </a:solidFill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a line of text here if needed</a:t>
            </a:r>
          </a:p>
        </p:txBody>
      </p:sp>
    </p:spTree>
    <p:extLst>
      <p:ext uri="{BB962C8B-B14F-4D97-AF65-F5344CB8AC3E}">
        <p14:creationId xmlns:p14="http://schemas.microsoft.com/office/powerpoint/2010/main" val="316807704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Title with Description and Two Tab"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30936" y="429768"/>
            <a:ext cx="7886700" cy="40787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628650" y="845820"/>
            <a:ext cx="7886700" cy="377029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1600">
                <a:solidFill>
                  <a:schemeClr val="bg1"/>
                </a:solidFill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a line of text here if needed</a:t>
            </a:r>
          </a:p>
        </p:txBody>
      </p:sp>
      <p:sp>
        <p:nvSpPr>
          <p:cNvPr id="8" name="Rectangle 7"/>
          <p:cNvSpPr/>
          <p:nvPr/>
        </p:nvSpPr>
        <p:spPr>
          <a:xfrm>
            <a:off x="-1" y="1839281"/>
            <a:ext cx="4480560" cy="3308674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t" anchorCtr="0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1414130"/>
            <a:ext cx="3300984" cy="535412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01142" y="2021726"/>
            <a:ext cx="4032531" cy="292502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201141" y="1519936"/>
            <a:ext cx="2924831" cy="31489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400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Filename.here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4663440" y="1834826"/>
            <a:ext cx="4480560" cy="3308674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t" anchorCtr="0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663439" y="1414130"/>
            <a:ext cx="3300347" cy="535412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14" name="Text Placeholder 6"/>
          <p:cNvSpPr>
            <a:spLocks noGrp="1"/>
          </p:cNvSpPr>
          <p:nvPr>
            <p:ph type="body" sz="quarter" idx="19" hasCustomPrompt="1"/>
          </p:nvPr>
        </p:nvSpPr>
        <p:spPr>
          <a:xfrm>
            <a:off x="4898181" y="2021726"/>
            <a:ext cx="4032531" cy="292502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15" name="Text Placeholder 9"/>
          <p:cNvSpPr>
            <a:spLocks noGrp="1"/>
          </p:cNvSpPr>
          <p:nvPr>
            <p:ph type="body" sz="quarter" idx="20" hasCustomPrompt="1"/>
          </p:nvPr>
        </p:nvSpPr>
        <p:spPr>
          <a:xfrm>
            <a:off x="4898180" y="1524391"/>
            <a:ext cx="2926080" cy="31489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400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Filename.here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850897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Half Page with Tab and Output Section"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-1" y="1839281"/>
            <a:ext cx="5888737" cy="3308674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t" anchorCtr="0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12" name="Rectangle 11"/>
          <p:cNvSpPr/>
          <p:nvPr userDrawn="1"/>
        </p:nvSpPr>
        <p:spPr>
          <a:xfrm>
            <a:off x="-1" y="1414130"/>
            <a:ext cx="4042022" cy="535412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429768"/>
            <a:ext cx="7886700" cy="40787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3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628650" y="845820"/>
            <a:ext cx="7886700" cy="377029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1600">
                <a:solidFill>
                  <a:schemeClr val="bg1"/>
                </a:solidFill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a line of text here if needed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01142" y="2020824"/>
            <a:ext cx="5404131" cy="292608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201141" y="1517904"/>
            <a:ext cx="3498989" cy="31489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400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Filename.here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888736" y="1839281"/>
            <a:ext cx="3255264" cy="330422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t" anchorCtr="0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6023144" y="2020824"/>
            <a:ext cx="2919688" cy="292608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tx1">
                    <a:lumMod val="75000"/>
                  </a:schemeClr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&gt; Console</a:t>
            </a:r>
          </a:p>
        </p:txBody>
      </p:sp>
    </p:spTree>
    <p:extLst>
      <p:ext uri="{BB962C8B-B14F-4D97-AF65-F5344CB8AC3E}">
        <p14:creationId xmlns:p14="http://schemas.microsoft.com/office/powerpoint/2010/main" val="264568101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Half Page Title Left and Tab Right"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96995" y="2356791"/>
            <a:ext cx="2910051" cy="493712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27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Code Title Here</a:t>
            </a:r>
          </a:p>
        </p:txBody>
      </p:sp>
      <p:sp>
        <p:nvSpPr>
          <p:cNvPr id="5" name="Rectangle 4"/>
          <p:cNvSpPr/>
          <p:nvPr/>
        </p:nvSpPr>
        <p:spPr>
          <a:xfrm>
            <a:off x="3306726" y="449214"/>
            <a:ext cx="5837275" cy="4694286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t" anchorCtr="0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06725" y="1"/>
            <a:ext cx="4051005" cy="459259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3555996" y="627321"/>
            <a:ext cx="5377693" cy="431043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3593805" y="93449"/>
            <a:ext cx="2635437" cy="31489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400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Filename.here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49610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Images or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A56CC22-FD07-7A4D-847A-EADD8CC5182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78830"/>
            <a:ext cx="7556938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0618377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Full Page with Tab"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" y="449214"/>
            <a:ext cx="9144001" cy="4694286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t" anchorCtr="0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1"/>
            <a:ext cx="3997842" cy="459259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01168" y="531444"/>
            <a:ext cx="8666386" cy="439717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201168" y="125907"/>
            <a:ext cx="3382031" cy="31489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400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Filename.here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208845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Dark Full Page with Title and Description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429768"/>
            <a:ext cx="7886700" cy="40787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01142" y="1463040"/>
            <a:ext cx="8732547" cy="348371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628650" y="845820"/>
            <a:ext cx="7886700" cy="377029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spcBef>
                <a:spcPts val="0"/>
              </a:spcBef>
              <a:defRPr sz="1600" b="0" i="0">
                <a:solidFill>
                  <a:schemeClr val="bg1"/>
                </a:solidFill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Add a line of text here if needed</a:t>
            </a:r>
          </a:p>
        </p:txBody>
      </p:sp>
    </p:spTree>
    <p:extLst>
      <p:ext uri="{BB962C8B-B14F-4D97-AF65-F5344CB8AC3E}">
        <p14:creationId xmlns:p14="http://schemas.microsoft.com/office/powerpoint/2010/main" val="317158022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Light Full Page with Title and Description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429768"/>
            <a:ext cx="7886700" cy="40787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01142" y="1463040"/>
            <a:ext cx="8732547" cy="348371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628650" y="845820"/>
            <a:ext cx="7886700" cy="377029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spcBef>
                <a:spcPts val="0"/>
              </a:spcBef>
              <a:defRPr sz="1600" b="0" i="0">
                <a:solidFill>
                  <a:schemeClr val="tx1"/>
                </a:solidFill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Add a line of text here if needed</a:t>
            </a:r>
          </a:p>
        </p:txBody>
      </p:sp>
    </p:spTree>
    <p:extLst>
      <p:ext uri="{BB962C8B-B14F-4D97-AF65-F5344CB8AC3E}">
        <p14:creationId xmlns:p14="http://schemas.microsoft.com/office/powerpoint/2010/main" val="342601330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Title Half Page with Tab and Output"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429768"/>
            <a:ext cx="7886700" cy="407874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3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628650" y="845820"/>
            <a:ext cx="7886700" cy="37702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defRPr sz="1600" b="0" i="0">
                <a:solidFill>
                  <a:schemeClr val="bg1"/>
                </a:solidFill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Add a line of text here if needed</a:t>
            </a:r>
          </a:p>
        </p:txBody>
      </p:sp>
      <p:sp>
        <p:nvSpPr>
          <p:cNvPr id="4" name="Rectangle 3"/>
          <p:cNvSpPr/>
          <p:nvPr/>
        </p:nvSpPr>
        <p:spPr>
          <a:xfrm>
            <a:off x="-1" y="1721576"/>
            <a:ext cx="9144001" cy="1962181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t" anchorCtr="0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1282994"/>
            <a:ext cx="3010698" cy="596346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01168" y="1879340"/>
            <a:ext cx="8687651" cy="161641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201168" y="1376444"/>
            <a:ext cx="2417469" cy="31489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400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Filename.here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-2" y="3683757"/>
            <a:ext cx="9144002" cy="145974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t" anchorCtr="0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01168" y="3758184"/>
            <a:ext cx="8687650" cy="118857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tx1">
                    <a:lumMod val="75000"/>
                  </a:schemeClr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&gt; Console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309096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Dark Half Page Horizontal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2" y="3172969"/>
            <a:ext cx="9144002" cy="197053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t" anchorCtr="0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1141" y="3363373"/>
            <a:ext cx="8741691" cy="407874"/>
          </a:xfrm>
        </p:spPr>
        <p:txBody>
          <a:bodyPr>
            <a:noAutofit/>
          </a:bodyPr>
          <a:lstStyle>
            <a:lvl1pPr algn="l">
              <a:defRPr sz="22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3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201141" y="3835400"/>
            <a:ext cx="8741691" cy="1065784"/>
          </a:xfrm>
          <a:prstGeom prst="rect">
            <a:avLst/>
          </a:prstGeom>
        </p:spPr>
        <p:txBody>
          <a:bodyPr l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charset="0"/>
              <a:buNone/>
              <a:defRPr sz="1500" b="0" i="0">
                <a:solidFill>
                  <a:schemeClr val="tx1"/>
                </a:solidFill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01142" y="219457"/>
            <a:ext cx="8741691" cy="278360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</p:spTree>
    <p:extLst>
      <p:ext uri="{BB962C8B-B14F-4D97-AF65-F5344CB8AC3E}">
        <p14:creationId xmlns:p14="http://schemas.microsoft.com/office/powerpoint/2010/main" val="241727174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Light Half Page Horizontal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2" y="3172969"/>
            <a:ext cx="9144002" cy="197053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t" anchorCtr="0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1141" y="3363373"/>
            <a:ext cx="8741691" cy="407874"/>
          </a:xfrm>
        </p:spPr>
        <p:txBody>
          <a:bodyPr/>
          <a:lstStyle>
            <a:lvl1pPr algn="l">
              <a:defRPr sz="22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01142" y="219457"/>
            <a:ext cx="8741691" cy="278360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lnSpc>
                <a:spcPct val="110000"/>
              </a:lnSpc>
              <a:buNone/>
              <a:defRPr sz="1300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201141" y="3835400"/>
            <a:ext cx="8741691" cy="1065784"/>
          </a:xfrm>
          <a:prstGeom prst="rect">
            <a:avLst/>
          </a:prstGeom>
        </p:spPr>
        <p:txBody>
          <a:bodyPr l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500" b="0" i="0">
                <a:solidFill>
                  <a:schemeClr val="tx1"/>
                </a:solidFill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51847856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Dark Full Page with Title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429768"/>
            <a:ext cx="7886700" cy="40787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01142" y="1024128"/>
            <a:ext cx="8732547" cy="38862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</p:spTree>
    <p:extLst>
      <p:ext uri="{BB962C8B-B14F-4D97-AF65-F5344CB8AC3E}">
        <p14:creationId xmlns:p14="http://schemas.microsoft.com/office/powerpoint/2010/main" val="60889972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Light Full Page with Title"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429768"/>
            <a:ext cx="7886700" cy="40787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01142" y="1024128"/>
            <a:ext cx="8732547" cy="38862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</p:spTree>
    <p:extLst>
      <p:ext uri="{BB962C8B-B14F-4D97-AF65-F5344CB8AC3E}">
        <p14:creationId xmlns:p14="http://schemas.microsoft.com/office/powerpoint/2010/main" val="322024724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Dark Half Page Vertical with Points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581144" y="0"/>
            <a:ext cx="4562856" cy="51435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t" anchorCtr="0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01142" y="228600"/>
            <a:ext cx="4114827" cy="464058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r>
              <a:rPr lang="en-US" dirty="0"/>
              <a:t>// Put code on this side</a:t>
            </a:r>
          </a:p>
          <a:p>
            <a:r>
              <a:rPr lang="en-US" dirty="0"/>
              <a:t>let website = {</a:t>
            </a:r>
            <a:br>
              <a:rPr lang="en-US" dirty="0"/>
            </a:br>
            <a:r>
              <a:rPr lang="en-US" dirty="0"/>
              <a:t>  name: 'Pluralsight',</a:t>
            </a:r>
          </a:p>
          <a:p>
            <a:pPr>
              <a:spcBef>
                <a:spcPts val="300"/>
              </a:spcBef>
            </a:pPr>
            <a:r>
              <a:rPr lang="en-US" dirty="0"/>
              <a:t>  </a:t>
            </a:r>
            <a:r>
              <a:rPr lang="en-US" dirty="0" err="1"/>
              <a:t>url</a:t>
            </a:r>
            <a:r>
              <a:rPr lang="en-US" dirty="0"/>
              <a:t>: 'https://</a:t>
            </a:r>
            <a:r>
              <a:rPr lang="en-US" dirty="0" err="1"/>
              <a:t>pluralsight.com</a:t>
            </a:r>
            <a:r>
              <a:rPr lang="en-US" dirty="0"/>
              <a:t>'</a:t>
            </a:r>
            <a:br>
              <a:rPr lang="en-US" dirty="0"/>
            </a:br>
            <a:r>
              <a:rPr lang="en-US" dirty="0"/>
              <a:t>};</a:t>
            </a:r>
          </a:p>
          <a:p>
            <a:pPr>
              <a:spcBef>
                <a:spcPts val="0"/>
              </a:spcBef>
            </a:pPr>
            <a:br>
              <a:rPr lang="en-US" dirty="0"/>
            </a:br>
            <a:r>
              <a:rPr lang="en-US" dirty="0"/>
              <a:t>function </a:t>
            </a:r>
            <a:r>
              <a:rPr lang="en-US" dirty="0" err="1"/>
              <a:t>makeUrl</a:t>
            </a:r>
            <a:r>
              <a:rPr lang="en-US" dirty="0"/>
              <a:t>() {}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/>
              <a:t>let sites = []</a:t>
            </a:r>
          </a:p>
          <a:p>
            <a:pPr>
              <a:spcBef>
                <a:spcPts val="0"/>
              </a:spcBef>
            </a:pPr>
            <a:r>
              <a:rPr lang="en-US" dirty="0" err="1"/>
              <a:t>sites.push</a:t>
            </a:r>
            <a:r>
              <a:rPr lang="en-US" dirty="0"/>
              <a:t>(website)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 err="1"/>
              <a:t>console.log</a:t>
            </a:r>
            <a:r>
              <a:rPr lang="en-US" dirty="0"/>
              <a:t>(sites[0].name</a:t>
            </a: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4705250" y="228600"/>
            <a:ext cx="4238244" cy="4640580"/>
          </a:xfrm>
          <a:prstGeom prst="rect">
            <a:avLst/>
          </a:prstGeom>
        </p:spPr>
        <p:txBody>
          <a:bodyPr>
            <a:noAutofit/>
          </a:bodyPr>
          <a:lstStyle>
            <a:lvl1pPr marL="133668" indent="-179388">
              <a:lnSpc>
                <a:spcPct val="120000"/>
              </a:lnSpc>
              <a:spcBef>
                <a:spcPts val="0"/>
              </a:spcBef>
              <a:buSzPct val="70000"/>
              <a:buFont typeface="Wingdings 3" panose="05040102010807070707" pitchFamily="18" charset="2"/>
              <a:buChar char="t"/>
              <a:tabLst/>
              <a:defRPr sz="1400" b="0" i="0" baseline="0">
                <a:solidFill>
                  <a:schemeClr val="tx1"/>
                </a:solidFill>
                <a:latin typeface="+mn-lt"/>
                <a:ea typeface="PS TT Commons Light" charset="0"/>
                <a:cs typeface="PS TT Commons Light" charset="0"/>
              </a:defRPr>
            </a:lvl1pPr>
            <a:lvl2pPr marL="284163" indent="0">
              <a:lnSpc>
                <a:spcPts val="2000"/>
              </a:lnSpc>
              <a:buFontTx/>
              <a:buNone/>
              <a:defRPr/>
            </a:lvl2pPr>
            <a:lvl3pPr marL="284163" indent="0">
              <a:buFontTx/>
              <a:buNone/>
              <a:defRPr/>
            </a:lvl3pPr>
            <a:lvl4pPr marL="284163" indent="0">
              <a:buFontTx/>
              <a:buNone/>
              <a:defRPr/>
            </a:lvl4pPr>
            <a:lvl5pPr marL="284163" indent="0">
              <a:buFontTx/>
              <a:buNone/>
              <a:defRPr/>
            </a:lvl5pPr>
          </a:lstStyle>
          <a:p>
            <a:pPr marL="267335">
              <a:lnSpc>
                <a:spcPct val="120000"/>
              </a:lnSpc>
            </a:pPr>
            <a:r>
              <a:rPr lang="en-US" dirty="0"/>
              <a:t>Line up with these notes</a:t>
            </a:r>
          </a:p>
          <a:p>
            <a:pPr marL="267335">
              <a:lnSpc>
                <a:spcPct val="120000"/>
              </a:lnSpc>
            </a:pP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Create an object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Define a function</a:t>
            </a:r>
            <a:br>
              <a:rPr lang="en-US" dirty="0"/>
            </a:b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Add the object to an array</a:t>
            </a:r>
          </a:p>
          <a:p>
            <a:pPr marL="267335">
              <a:lnSpc>
                <a:spcPct val="120000"/>
              </a:lnSpc>
            </a:pP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Log the site name to the console</a:t>
            </a:r>
          </a:p>
        </p:txBody>
      </p:sp>
    </p:spTree>
    <p:extLst>
      <p:ext uri="{BB962C8B-B14F-4D97-AF65-F5344CB8AC3E}">
        <p14:creationId xmlns:p14="http://schemas.microsoft.com/office/powerpoint/2010/main" val="847333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rgbClr val="BEBEBE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de: Dark Half Page Vertical with Points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581144" y="0"/>
            <a:ext cx="4562856" cy="51435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t" anchorCtr="0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01142" y="228600"/>
            <a:ext cx="4114827" cy="464111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r>
              <a:rPr lang="en-US" dirty="0"/>
              <a:t>// Put code on this side</a:t>
            </a:r>
          </a:p>
          <a:p>
            <a:r>
              <a:rPr lang="en-US" dirty="0"/>
              <a:t>let website = {</a:t>
            </a:r>
            <a:br>
              <a:rPr lang="en-US" dirty="0"/>
            </a:br>
            <a:r>
              <a:rPr lang="en-US" dirty="0"/>
              <a:t>  name: 'Pluralsight',</a:t>
            </a:r>
          </a:p>
          <a:p>
            <a:pPr>
              <a:spcBef>
                <a:spcPts val="300"/>
              </a:spcBef>
            </a:pPr>
            <a:r>
              <a:rPr lang="en-US" dirty="0"/>
              <a:t>  </a:t>
            </a:r>
            <a:r>
              <a:rPr lang="en-US" dirty="0" err="1"/>
              <a:t>url</a:t>
            </a:r>
            <a:r>
              <a:rPr lang="en-US" dirty="0"/>
              <a:t>: 'https://</a:t>
            </a:r>
            <a:r>
              <a:rPr lang="en-US" dirty="0" err="1"/>
              <a:t>pluralsight.com</a:t>
            </a:r>
            <a:r>
              <a:rPr lang="en-US" dirty="0"/>
              <a:t>'</a:t>
            </a:r>
            <a:br>
              <a:rPr lang="en-US" dirty="0"/>
            </a:br>
            <a:r>
              <a:rPr lang="en-US" dirty="0"/>
              <a:t>};</a:t>
            </a:r>
          </a:p>
          <a:p>
            <a:pPr>
              <a:spcBef>
                <a:spcPts val="0"/>
              </a:spcBef>
            </a:pPr>
            <a:br>
              <a:rPr lang="en-US" dirty="0"/>
            </a:br>
            <a:r>
              <a:rPr lang="en-US" dirty="0"/>
              <a:t>function </a:t>
            </a:r>
            <a:r>
              <a:rPr lang="en-US" dirty="0" err="1"/>
              <a:t>makeUrl</a:t>
            </a:r>
            <a:r>
              <a:rPr lang="en-US" dirty="0"/>
              <a:t>() {}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/>
              <a:t>let sites = []</a:t>
            </a:r>
          </a:p>
          <a:p>
            <a:pPr>
              <a:spcBef>
                <a:spcPts val="0"/>
              </a:spcBef>
            </a:pPr>
            <a:r>
              <a:rPr lang="en-US" dirty="0" err="1"/>
              <a:t>sites.push</a:t>
            </a:r>
            <a:r>
              <a:rPr lang="en-US" dirty="0"/>
              <a:t>(website)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 err="1"/>
              <a:t>console.log</a:t>
            </a:r>
            <a:r>
              <a:rPr lang="en-US" dirty="0"/>
              <a:t>(sites[0].name</a:t>
            </a: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4705250" y="228600"/>
            <a:ext cx="4236732" cy="4641112"/>
          </a:xfrm>
          <a:prstGeom prst="rect">
            <a:avLst/>
          </a:prstGeom>
        </p:spPr>
        <p:txBody>
          <a:bodyPr>
            <a:noAutofit/>
          </a:bodyPr>
          <a:lstStyle>
            <a:lvl1pPr marL="133668" indent="-179388">
              <a:lnSpc>
                <a:spcPct val="120000"/>
              </a:lnSpc>
              <a:spcBef>
                <a:spcPts val="0"/>
              </a:spcBef>
              <a:buSzPct val="70000"/>
              <a:buFont typeface="Wingdings 3" panose="05040102010807070707" pitchFamily="18" charset="2"/>
              <a:buChar char="t"/>
              <a:tabLst/>
              <a:defRPr sz="1400" b="0" i="0" baseline="0">
                <a:solidFill>
                  <a:schemeClr val="tx1"/>
                </a:solidFill>
                <a:latin typeface="+mn-lt"/>
                <a:ea typeface="PS TT Commons Light" charset="0"/>
                <a:cs typeface="PS TT Commons Light" charset="0"/>
              </a:defRPr>
            </a:lvl1pPr>
            <a:lvl2pPr marL="284163" indent="0">
              <a:lnSpc>
                <a:spcPts val="2000"/>
              </a:lnSpc>
              <a:buFontTx/>
              <a:buNone/>
              <a:defRPr/>
            </a:lvl2pPr>
            <a:lvl3pPr marL="284163" indent="0">
              <a:buFontTx/>
              <a:buNone/>
              <a:defRPr/>
            </a:lvl3pPr>
            <a:lvl4pPr marL="284163" indent="0">
              <a:buFontTx/>
              <a:buNone/>
              <a:defRPr/>
            </a:lvl4pPr>
            <a:lvl5pPr marL="284163" indent="0">
              <a:buFontTx/>
              <a:buNone/>
              <a:defRPr/>
            </a:lvl5pPr>
          </a:lstStyle>
          <a:p>
            <a:pPr marL="267335">
              <a:lnSpc>
                <a:spcPct val="120000"/>
              </a:lnSpc>
            </a:pPr>
            <a:r>
              <a:rPr lang="en-US" dirty="0"/>
              <a:t>Line up with these notes</a:t>
            </a:r>
          </a:p>
          <a:p>
            <a:pPr marL="267335">
              <a:lnSpc>
                <a:spcPct val="120000"/>
              </a:lnSpc>
            </a:pP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Create an object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Define a function</a:t>
            </a:r>
            <a:br>
              <a:rPr lang="en-US" dirty="0"/>
            </a:b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Add the object to an array</a:t>
            </a:r>
          </a:p>
          <a:p>
            <a:pPr marL="267335">
              <a:lnSpc>
                <a:spcPct val="120000"/>
              </a:lnSpc>
            </a:pP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Log the site name to the console</a:t>
            </a:r>
          </a:p>
        </p:txBody>
      </p:sp>
    </p:spTree>
    <p:extLst>
      <p:ext uri="{BB962C8B-B14F-4D97-AF65-F5344CB8AC3E}">
        <p14:creationId xmlns:p14="http://schemas.microsoft.com/office/powerpoint/2010/main" val="3850215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rgbClr val="BEBEBE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Gray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1161795-AF74-6141-B77F-64153FAB4A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4371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4831819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Left | Title/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473530" y="351790"/>
            <a:ext cx="2809167" cy="4439921"/>
          </a:xfrm>
          <a:prstGeom prst="rect">
            <a:avLst/>
          </a:prstGeom>
        </p:spPr>
        <p:txBody>
          <a:bodyPr anchor="ctr">
            <a:noAutofit/>
          </a:bodyPr>
          <a:lstStyle>
            <a:lvl1pPr algn="r">
              <a:defRPr sz="1700" b="0" i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marL="586003" indent="-288930" algn="r">
              <a:buFont typeface="Myriad Pro" panose="020B0503030403020204" pitchFamily="34" charset="0"/>
              <a:buChar char=" "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marL="883074" indent="-286898" algn="r">
              <a:buFont typeface="Myriad Pro" panose="020B0503030403020204" pitchFamily="34" charset="0"/>
              <a:buChar char=" "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marL="1096724" indent="-213648" algn="r">
              <a:buFont typeface="Myriad Pro" panose="020B0503030403020204" pitchFamily="34" charset="0"/>
              <a:buChar char=" "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marL="1096722" indent="0" algn="r">
              <a:buFont typeface="Myriad Pro" panose="020B0503030403020204" pitchFamily="34" charset="0"/>
              <a:buNone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</a:lstStyle>
          <a:p>
            <a:pPr lvl="0"/>
            <a:r>
              <a:rPr lang="en-US" dirty="0"/>
              <a:t>Click to add short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3536188" y="351790"/>
            <a:ext cx="0" cy="4439921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2"/>
          <p:cNvSpPr>
            <a:spLocks noGrp="1"/>
          </p:cNvSpPr>
          <p:nvPr>
            <p:ph sz="quarter" idx="14" hasCustomPrompt="1"/>
          </p:nvPr>
        </p:nvSpPr>
        <p:spPr>
          <a:xfrm>
            <a:off x="3789682" y="748738"/>
            <a:ext cx="4927599" cy="3646025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2700" b="0" i="0">
                <a:latin typeface="+mj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Title or </a:t>
            </a:r>
            <a:r>
              <a:rPr lang="en-US"/>
              <a:t>Click </a:t>
            </a:r>
            <a:br>
              <a:rPr lang="en-US"/>
            </a:br>
            <a:r>
              <a:rPr lang="en-US"/>
              <a:t>Icon </a:t>
            </a:r>
            <a:r>
              <a:rPr lang="en-US" dirty="0"/>
              <a:t>to Add Graphic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0AC30AE-4042-DF40-A45C-5A097F76AB5C}"/>
              </a:ext>
            </a:extLst>
          </p:cNvPr>
          <p:cNvSpPr/>
          <p:nvPr userDrawn="1"/>
        </p:nvSpPr>
        <p:spPr>
          <a:xfrm>
            <a:off x="0" y="-640080"/>
            <a:ext cx="3582453" cy="6140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378">
              <a:lnSpc>
                <a:spcPct val="150000"/>
              </a:lnSpc>
            </a:pP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914378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562236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r Image Left |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>
            <a:spLocks noGrp="1"/>
          </p:cNvSpPr>
          <p:nvPr>
            <p:ph sz="quarter" idx="14" hasCustomPrompt="1"/>
          </p:nvPr>
        </p:nvSpPr>
        <p:spPr>
          <a:xfrm>
            <a:off x="416561" y="351790"/>
            <a:ext cx="2692401" cy="4439921"/>
          </a:xfrm>
          <a:prstGeom prst="rect">
            <a:avLst/>
          </a:prstGeo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defRPr sz="2700" b="0" i="0">
                <a:latin typeface="+mj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Title or Click Icon to Add Graphic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3456940" y="351790"/>
            <a:ext cx="0" cy="4439921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804920" y="351790"/>
            <a:ext cx="4881880" cy="4439921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l">
              <a:defRPr sz="17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algn="l">
              <a:buSzPct val="100000"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marL="603250" indent="-156369" algn="l">
              <a:tabLst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marL="804069" indent="-142082" algn="l">
              <a:tabLst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marL="952500" indent="-130175" algn="l">
              <a:tabLst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62F3F88-D25E-3D41-A795-440430B54F92}"/>
              </a:ext>
            </a:extLst>
          </p:cNvPr>
          <p:cNvSpPr/>
          <p:nvPr userDrawn="1"/>
        </p:nvSpPr>
        <p:spPr>
          <a:xfrm>
            <a:off x="0" y="-640080"/>
            <a:ext cx="3582453" cy="6140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378">
              <a:lnSpc>
                <a:spcPct val="150000"/>
              </a:lnSpc>
            </a:pP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914378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3244984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itle or Image Left |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7937E-1F6E-4748-B7B4-7B58CEB11A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Add Slide Title in Title Case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E5B6AF-0944-49FB-913E-31C7E9779510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8650" y="1219201"/>
            <a:ext cx="2622551" cy="3413523"/>
          </a:xfrm>
          <a:prstGeom prst="rect">
            <a:avLst/>
          </a:prstGeom>
        </p:spPr>
        <p:txBody>
          <a:bodyPr anchor="ctr">
            <a:noAutofit/>
          </a:bodyPr>
          <a:lstStyle>
            <a:lvl1pPr algn="r">
              <a:defRPr sz="2700" baseline="0">
                <a:latin typeface="+mj-lt"/>
              </a:defRPr>
            </a:lvl1pPr>
          </a:lstStyle>
          <a:p>
            <a:pPr lvl="0"/>
            <a:r>
              <a:rPr lang="en-US"/>
              <a:t>Click to add title or click icon to add graphic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3538220" y="1219201"/>
            <a:ext cx="0" cy="3413523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804920" y="1219201"/>
            <a:ext cx="4881880" cy="3413523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l">
              <a:defRPr sz="17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algn="l">
              <a:buSzPct val="100000"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marL="603250" indent="-156369" algn="l">
              <a:tabLst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marL="804069" indent="-142082" algn="l">
              <a:tabLst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marL="952500" indent="-130175" algn="l">
              <a:tabLst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5870448" y="3575304"/>
            <a:ext cx="457200" cy="457200"/>
          </a:xfrm>
          <a:prstGeom prst="rect">
            <a:avLst/>
          </a:prstGeom>
        </p:spPr>
        <p:txBody>
          <a:bodyPr vert="horz" wrap="none" lIns="0" tIns="16485" rIns="32970" bIns="16485" rtlCol="0" anchor="b" anchorCtr="0">
            <a:noAutofit/>
          </a:bodyPr>
          <a:lstStyle/>
          <a:p>
            <a:pPr marL="0" marR="0" indent="0" algn="l" defTabSz="219751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763" b="0" i="0" u="none" strike="noStrike" kern="1200" cap="none" spc="0" normalizeH="0" baseline="0" noProof="0" dirty="0">
              <a:ln>
                <a:noFill/>
              </a:ln>
              <a:solidFill>
                <a:srgbClr val="E5E5E5">
                  <a:lumMod val="10000"/>
                </a:srgbClr>
              </a:solidFill>
              <a:effectLst/>
              <a:uLnTx/>
              <a:uFillTx/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1185255-18F2-E04A-BB77-58C1D7B2DA1E}"/>
              </a:ext>
            </a:extLst>
          </p:cNvPr>
          <p:cNvSpPr/>
          <p:nvPr userDrawn="1"/>
        </p:nvSpPr>
        <p:spPr>
          <a:xfrm>
            <a:off x="0" y="-640080"/>
            <a:ext cx="3582453" cy="6140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378">
              <a:lnSpc>
                <a:spcPct val="150000"/>
              </a:lnSpc>
            </a:pP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914378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8285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, Title or Image Left |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7937E-1F6E-4748-B7B4-7B58CEB11A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Add Slide Title in Title Case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E5B6AF-0944-49FB-913E-31C7E9779510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534720" y="1219201"/>
            <a:ext cx="2980630" cy="3413523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2700" baseline="0">
                <a:latin typeface="+mj-lt"/>
              </a:defRPr>
            </a:lvl1pPr>
          </a:lstStyle>
          <a:p>
            <a:pPr lvl="0"/>
            <a:r>
              <a:rPr lang="en-US"/>
              <a:t>Click to add title or click icon to add graphic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5345755" y="1219201"/>
            <a:ext cx="0" cy="3413523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28650" y="1219201"/>
            <a:ext cx="4528141" cy="3413523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marL="0" indent="0" algn="r">
              <a:buNone/>
              <a:defRPr sz="17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marL="222799" indent="0" algn="r">
              <a:buSzPct val="100000"/>
              <a:buNone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marL="447122" indent="0" algn="r">
              <a:buNone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marL="661972" indent="0" algn="r">
              <a:buNone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marL="822701" indent="0" algn="r">
              <a:buNone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7899874-47B9-A54E-8607-0E9834DFB839}"/>
              </a:ext>
            </a:extLst>
          </p:cNvPr>
          <p:cNvSpPr/>
          <p:nvPr userDrawn="1"/>
        </p:nvSpPr>
        <p:spPr>
          <a:xfrm>
            <a:off x="0" y="-640080"/>
            <a:ext cx="3582453" cy="6140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378">
              <a:lnSpc>
                <a:spcPct val="150000"/>
              </a:lnSpc>
            </a:pP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914378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3250719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9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9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9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9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9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Edge Bleed Image Left |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4023360" y="361950"/>
            <a:ext cx="4754880" cy="4419601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17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algn="l">
              <a:buSzPct val="100000"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marL="603250" indent="-156369" algn="l">
              <a:tabLst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marL="835819" indent="-173832" algn="l">
              <a:tabLst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marL="973138" indent="-150813" algn="l">
              <a:tabLst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  <a:lvl6pPr>
              <a:defRPr>
                <a:solidFill>
                  <a:schemeClr val="accent1"/>
                </a:solidFill>
              </a:defRPr>
            </a:lvl6pPr>
            <a:lvl7pPr>
              <a:defRPr>
                <a:solidFill>
                  <a:schemeClr val="accent1"/>
                </a:solidFill>
              </a:defRPr>
            </a:lvl7pPr>
            <a:lvl8pPr>
              <a:defRPr>
                <a:solidFill>
                  <a:schemeClr val="accent1"/>
                </a:solidFill>
              </a:defRPr>
            </a:lvl8pPr>
            <a:lvl9pPr>
              <a:defRPr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1" y="0"/>
            <a:ext cx="3616959" cy="5143500"/>
          </a:xfrm>
          <a:prstGeom prst="rect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algn="ctr">
              <a:defRPr sz="2300" b="0" i="0">
                <a:latin typeface="PS TT Commons Light" charset="0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Icon</a:t>
            </a:r>
            <a:br>
              <a:rPr lang="en-US" dirty="0"/>
            </a:br>
            <a:r>
              <a:rPr lang="en-US" dirty="0"/>
              <a:t>to Add Graphic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4970C94-AB62-154E-9ED6-88180435724F}"/>
              </a:ext>
            </a:extLst>
          </p:cNvPr>
          <p:cNvSpPr/>
          <p:nvPr userDrawn="1"/>
        </p:nvSpPr>
        <p:spPr>
          <a:xfrm>
            <a:off x="0" y="-640080"/>
            <a:ext cx="3582453" cy="6140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378">
              <a:lnSpc>
                <a:spcPct val="150000"/>
              </a:lnSpc>
            </a:pP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914378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4123147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rcle Image Left | Title and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392424" y="1684058"/>
            <a:ext cx="5084064" cy="559404"/>
          </a:xfrm>
        </p:spPr>
        <p:txBody>
          <a:bodyPr anchor="b">
            <a:noAutofit/>
          </a:bodyPr>
          <a:lstStyle>
            <a:lvl1pPr algn="l">
              <a:defRPr sz="2500"/>
            </a:lvl1pPr>
          </a:lstStyle>
          <a:p>
            <a:r>
              <a:rPr lang="en-US"/>
              <a:t>Add Slide Title in Title Case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715965" y="1466220"/>
            <a:ext cx="2165329" cy="2165329"/>
          </a:xfrm>
          <a:prstGeom prst="ellipse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txBody>
          <a:bodyPr anchor="ctr"/>
          <a:lstStyle>
            <a:lvl1pPr algn="ctr">
              <a:defRPr sz="2000" b="0" i="0">
                <a:latin typeface="PS TT Commons Light" charset="0"/>
                <a:ea typeface="PS TT Commons Light" charset="0"/>
                <a:cs typeface="PS TT Commons Light" charset="0"/>
              </a:defRPr>
            </a:lvl1pPr>
          </a:lstStyle>
          <a:p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add photo</a:t>
            </a:r>
          </a:p>
        </p:txBody>
      </p:sp>
      <p:sp>
        <p:nvSpPr>
          <p:cNvPr id="4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3392424" y="2435485"/>
            <a:ext cx="5084064" cy="1907915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17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algn="l">
              <a:buSzPct val="100000"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algn="l">
              <a:defRPr sz="18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algn="l">
              <a:defRPr sz="18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algn="l">
              <a:defRPr sz="18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  <a:lvl6pPr>
              <a:defRPr>
                <a:solidFill>
                  <a:schemeClr val="accent1"/>
                </a:solidFill>
              </a:defRPr>
            </a:lvl6pPr>
            <a:lvl7pPr>
              <a:defRPr>
                <a:solidFill>
                  <a:schemeClr val="accent1"/>
                </a:solidFill>
              </a:defRPr>
            </a:lvl7pPr>
            <a:lvl8pPr>
              <a:defRPr>
                <a:solidFill>
                  <a:schemeClr val="accent1"/>
                </a:solidFill>
              </a:defRPr>
            </a:lvl8pPr>
            <a:lvl9pPr>
              <a:defRPr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/>
              <a:t>Second level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24963A0-2F0D-CA43-B501-A09765E44E64}"/>
              </a:ext>
            </a:extLst>
          </p:cNvPr>
          <p:cNvSpPr/>
          <p:nvPr userDrawn="1"/>
        </p:nvSpPr>
        <p:spPr>
          <a:xfrm>
            <a:off x="0" y="-640080"/>
            <a:ext cx="3582453" cy="6140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378">
              <a:lnSpc>
                <a:spcPct val="150000"/>
              </a:lnSpc>
            </a:pP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914378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1997254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4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4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4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4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: Point-by-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Add Slide Title in Title Case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4572000" y="1223646"/>
            <a:ext cx="0" cy="3480435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04876" y="1223646"/>
            <a:ext cx="3963924" cy="337823"/>
          </a:xfrm>
          <a:prstGeom prst="rect">
            <a:avLst/>
          </a:prstGeom>
        </p:spPr>
        <p:txBody>
          <a:bodyPr>
            <a:noAutofit/>
          </a:bodyPr>
          <a:lstStyle>
            <a:lvl1pPr algn="r">
              <a:defRPr sz="17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Compare item one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404876" y="1676400"/>
            <a:ext cx="3963925" cy="294640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r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Point number 1</a:t>
            </a:r>
          </a:p>
          <a:p>
            <a:pPr marL="0" marR="0" lvl="0" indent="0" algn="r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2</a:t>
            </a:r>
          </a:p>
          <a:p>
            <a:pPr marL="0" marR="0" lvl="0" indent="0" algn="r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3</a:t>
            </a:r>
          </a:p>
          <a:p>
            <a:pPr marL="0" marR="0" lvl="0" indent="0" algn="r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4</a:t>
            </a:r>
          </a:p>
          <a:p>
            <a:pPr marL="0" marR="0" lvl="0" indent="0" algn="r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5</a:t>
            </a:r>
          </a:p>
          <a:p>
            <a:pPr lvl="0"/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4775200" y="1223646"/>
            <a:ext cx="3963924" cy="337823"/>
          </a:xfrm>
          <a:prstGeom prst="rect">
            <a:avLst/>
          </a:prstGeom>
        </p:spPr>
        <p:txBody>
          <a:bodyPr lIns="0">
            <a:noAutofit/>
          </a:bodyPr>
          <a:lstStyle>
            <a:lvl1pPr algn="l">
              <a:defRPr sz="17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Compare item two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4775201" y="1676400"/>
            <a:ext cx="3964762" cy="294640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 sz="1600" b="0" i="0" baseline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marL="0" marR="0" lvl="0" indent="0" algn="l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1</a:t>
            </a:r>
          </a:p>
          <a:p>
            <a:pPr marL="0" marR="0" lvl="0" indent="0" algn="l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2</a:t>
            </a:r>
          </a:p>
          <a:p>
            <a:pPr marL="0" marR="0" lvl="0" indent="0" algn="l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3</a:t>
            </a:r>
          </a:p>
          <a:p>
            <a:pPr marL="0" marR="0" lvl="0" indent="0" algn="l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4</a:t>
            </a:r>
          </a:p>
          <a:p>
            <a:pPr marL="0" marR="0" lvl="0" indent="0" algn="l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5</a:t>
            </a:r>
          </a:p>
          <a:p>
            <a:pPr marL="0" marR="0" lvl="0" indent="0" algn="l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endParaRPr lang="en-US"/>
          </a:p>
          <a:p>
            <a:pPr lvl="0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F6D7B9A-E0F4-3B42-B53A-8A55D1356491}"/>
              </a:ext>
            </a:extLst>
          </p:cNvPr>
          <p:cNvSpPr/>
          <p:nvPr userDrawn="1"/>
        </p:nvSpPr>
        <p:spPr>
          <a:xfrm>
            <a:off x="0" y="-640080"/>
            <a:ext cx="3582453" cy="6140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378">
              <a:lnSpc>
                <a:spcPct val="150000"/>
              </a:lnSpc>
            </a:pP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914378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642262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: by It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Add Slide Title in Title Case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4572000" y="1223646"/>
            <a:ext cx="0" cy="3480435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04875" y="1223646"/>
            <a:ext cx="3963924" cy="337823"/>
          </a:xfrm>
          <a:prstGeom prst="rect">
            <a:avLst/>
          </a:prstGeom>
        </p:spPr>
        <p:txBody>
          <a:bodyPr>
            <a:noAutofit/>
          </a:bodyPr>
          <a:lstStyle>
            <a:lvl1pPr algn="r">
              <a:defRPr sz="17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Compare first thing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404875" y="1676400"/>
            <a:ext cx="3963926" cy="294640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r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Point number 1</a:t>
            </a:r>
          </a:p>
          <a:p>
            <a:pPr marL="0" marR="0" lvl="0" indent="0" algn="r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2</a:t>
            </a:r>
          </a:p>
          <a:p>
            <a:pPr marL="0" marR="0" lvl="0" indent="0" algn="r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3</a:t>
            </a:r>
          </a:p>
          <a:p>
            <a:pPr marL="0" marR="0" lvl="0" indent="0" algn="r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4</a:t>
            </a:r>
          </a:p>
          <a:p>
            <a:pPr marL="0" marR="0" lvl="0" indent="0" algn="r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5</a:t>
            </a:r>
          </a:p>
          <a:p>
            <a:pPr lvl="0"/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4775201" y="1223646"/>
            <a:ext cx="3963924" cy="337823"/>
          </a:xfrm>
          <a:prstGeom prst="rect">
            <a:avLst/>
          </a:prstGeom>
        </p:spPr>
        <p:txBody>
          <a:bodyPr lIns="0">
            <a:noAutofit/>
          </a:bodyPr>
          <a:lstStyle>
            <a:lvl1pPr algn="l">
              <a:defRPr sz="17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Compare second thing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4775202" y="1676400"/>
            <a:ext cx="3963924" cy="294640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 sz="1600" b="0" i="0" baseline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marL="0" marR="0" lvl="0" indent="0" algn="l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1</a:t>
            </a:r>
          </a:p>
          <a:p>
            <a:pPr marL="0" marR="0" lvl="0" indent="0" algn="l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2</a:t>
            </a:r>
          </a:p>
          <a:p>
            <a:pPr marL="0" marR="0" lvl="0" indent="0" algn="l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3</a:t>
            </a:r>
          </a:p>
          <a:p>
            <a:pPr marL="0" marR="0" lvl="0" indent="0" algn="l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4</a:t>
            </a:r>
          </a:p>
          <a:p>
            <a:pPr marL="0" marR="0" lvl="0" indent="0" algn="l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5</a:t>
            </a:r>
          </a:p>
          <a:p>
            <a:pPr marL="0" marR="0" lvl="0" indent="0" algn="l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endParaRPr lang="en-US"/>
          </a:p>
          <a:p>
            <a:pPr lvl="0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F545329-2804-9544-8A45-437649388D63}"/>
              </a:ext>
            </a:extLst>
          </p:cNvPr>
          <p:cNvSpPr/>
          <p:nvPr userDrawn="1"/>
        </p:nvSpPr>
        <p:spPr>
          <a:xfrm>
            <a:off x="0" y="-640080"/>
            <a:ext cx="3582453" cy="6140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378">
              <a:lnSpc>
                <a:spcPct val="150000"/>
              </a:lnSpc>
            </a:pP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914378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1662662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Statem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594485" y="875744"/>
            <a:ext cx="5955030" cy="3392012"/>
          </a:xfrm>
        </p:spPr>
        <p:txBody>
          <a:bodyPr/>
          <a:lstStyle>
            <a:lvl1pPr>
              <a:lnSpc>
                <a:spcPct val="100000"/>
              </a:lnSpc>
              <a:defRPr sz="33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This is a short, important statement to bring attention to something.</a:t>
            </a:r>
          </a:p>
        </p:txBody>
      </p:sp>
    </p:spTree>
    <p:extLst>
      <p:ext uri="{BB962C8B-B14F-4D97-AF65-F5344CB8AC3E}">
        <p14:creationId xmlns:p14="http://schemas.microsoft.com/office/powerpoint/2010/main" val="2995804131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ation-sh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2"/>
          <p:cNvSpPr>
            <a:spLocks noGrp="1"/>
          </p:cNvSpPr>
          <p:nvPr>
            <p:ph type="title" hasCustomPrompt="1"/>
          </p:nvPr>
        </p:nvSpPr>
        <p:spPr>
          <a:xfrm>
            <a:off x="807720" y="791848"/>
            <a:ext cx="7528560" cy="1951353"/>
          </a:xfrm>
        </p:spPr>
        <p:txBody>
          <a:bodyPr anchor="b">
            <a:noAutofit/>
          </a:bodyPr>
          <a:lstStyle>
            <a:lvl1pPr marL="0" marR="0" indent="0" algn="l" defTabSz="58600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3300" b="0" i="0" baseline="0" smtClean="0">
                <a:solidFill>
                  <a:schemeClr val="accent4"/>
                </a:solidFill>
                <a:effectLst/>
                <a:latin typeface="PS TT Commons Light" charset="0"/>
                <a:ea typeface="PS TT Commons Light" charset="0"/>
                <a:cs typeface="PS TT Commons Light" charset="0"/>
              </a:defRPr>
            </a:lvl1pPr>
          </a:lstStyle>
          <a:p>
            <a:r>
              <a:rPr lang="en-US"/>
              <a:t>“Insert a short quote here”</a:t>
            </a:r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807720" y="2903857"/>
            <a:ext cx="7528560" cy="40830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700" b="0" i="0" baseline="0">
                <a:latin typeface="PS TT Commons DemiBold" charset="0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Quote credit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0819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0254D4-82EE-7743-8DC5-A96F5C67993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144371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151290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ation-lo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2"/>
          <p:cNvSpPr>
            <a:spLocks noGrp="1"/>
          </p:cNvSpPr>
          <p:nvPr>
            <p:ph type="title" hasCustomPrompt="1"/>
          </p:nvPr>
        </p:nvSpPr>
        <p:spPr>
          <a:xfrm>
            <a:off x="807720" y="781688"/>
            <a:ext cx="7528560" cy="2550793"/>
          </a:xfrm>
        </p:spPr>
        <p:txBody>
          <a:bodyPr anchor="b">
            <a:noAutofit/>
          </a:bodyPr>
          <a:lstStyle>
            <a:lvl1pPr marL="0" marR="0" indent="0" algn="l" defTabSz="58600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3300" b="0" i="0" baseline="0" smtClean="0">
                <a:solidFill>
                  <a:schemeClr val="accent6"/>
                </a:solidFill>
                <a:effectLst/>
                <a:latin typeface="+mj-lt"/>
                <a:ea typeface="PS TT Commons Light" charset="0"/>
                <a:cs typeface="PS TT Commons Light" charset="0"/>
              </a:defRPr>
            </a:lvl1pPr>
          </a:lstStyle>
          <a:p>
            <a:r>
              <a:rPr lang="en-US"/>
              <a:t>“Insert a longer quote here”</a:t>
            </a:r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807720" y="3462657"/>
            <a:ext cx="7528560" cy="40830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700" b="0" i="0" baseline="0">
                <a:latin typeface="PS TT Commons DemiBold" charset="0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Quote credit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7294630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fin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2"/>
          <p:cNvSpPr>
            <a:spLocks noGrp="1"/>
          </p:cNvSpPr>
          <p:nvPr>
            <p:ph type="title" hasCustomPrompt="1"/>
          </p:nvPr>
        </p:nvSpPr>
        <p:spPr>
          <a:xfrm>
            <a:off x="807720" y="1442720"/>
            <a:ext cx="7528560" cy="589280"/>
          </a:xfrm>
        </p:spPr>
        <p:txBody>
          <a:bodyPr anchor="b">
            <a:noAutofit/>
          </a:bodyPr>
          <a:lstStyle>
            <a:lvl1pPr marL="0" marR="0" indent="0" algn="l" defTabSz="58600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3300" b="0" i="0" baseline="0" smtClean="0">
                <a:solidFill>
                  <a:schemeClr val="accent4"/>
                </a:solidFill>
                <a:effectLst/>
                <a:latin typeface="+mj-lt"/>
                <a:ea typeface="PS TT Commons Light" charset="0"/>
                <a:cs typeface="PS TT Commons Light" charset="0"/>
              </a:defRPr>
            </a:lvl1pPr>
          </a:lstStyle>
          <a:p>
            <a:r>
              <a:rPr lang="en-US"/>
              <a:t>Word to define</a:t>
            </a:r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807720" y="2172337"/>
            <a:ext cx="7528560" cy="197294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700" b="0" i="0" spc="0" baseline="0">
                <a:latin typeface="+mn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definition here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808038" y="4710168"/>
            <a:ext cx="7528243" cy="31908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2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Citation: Author/Source, Title, Link/Short Url</a:t>
            </a:r>
          </a:p>
        </p:txBody>
      </p:sp>
    </p:spTree>
    <p:extLst>
      <p:ext uri="{BB962C8B-B14F-4D97-AF65-F5344CB8AC3E}">
        <p14:creationId xmlns:p14="http://schemas.microsoft.com/office/powerpoint/2010/main" val="3473487121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re inform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1928813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1" name="Rectangle 10"/>
          <p:cNvSpPr/>
          <p:nvPr userDrawn="1"/>
        </p:nvSpPr>
        <p:spPr>
          <a:xfrm>
            <a:off x="1157288" y="1906796"/>
            <a:ext cx="1714500" cy="1437794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74588" y="1906796"/>
            <a:ext cx="4582873" cy="518149"/>
          </a:xfrm>
        </p:spPr>
        <p:txBody>
          <a:bodyPr anchor="b">
            <a:noAutofit/>
          </a:bodyPr>
          <a:lstStyle>
            <a:lvl1pPr algn="l">
              <a:defRPr sz="2300" baseline="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/>
              <a:t>Place Title Here</a:t>
            </a:r>
          </a:p>
        </p:txBody>
      </p:sp>
      <p:sp>
        <p:nvSpPr>
          <p:cNvPr id="4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3274587" y="2503504"/>
            <a:ext cx="3683726" cy="476778"/>
          </a:xfrm>
          <a:prstGeom prst="rect">
            <a:avLst/>
          </a:prstGeom>
        </p:spPr>
        <p:txBody>
          <a:bodyPr lIns="0" tIns="45720" rIns="91440" bIns="91440" anchor="b" anchorCtr="0">
            <a:noAutofit/>
          </a:bodyPr>
          <a:lstStyle>
            <a:lvl1pPr>
              <a:defRPr sz="1800" b="0" i="0" spc="0" baseline="0">
                <a:solidFill>
                  <a:schemeClr val="accent1"/>
                </a:solidFill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Title of Pluralsight Course</a:t>
            </a:r>
          </a:p>
        </p:txBody>
      </p:sp>
      <p:sp>
        <p:nvSpPr>
          <p:cNvPr id="5" name="Text Placeholder 18"/>
          <p:cNvSpPr>
            <a:spLocks noGrp="1"/>
          </p:cNvSpPr>
          <p:nvPr>
            <p:ph type="body" sz="quarter" idx="13" hasCustomPrompt="1"/>
          </p:nvPr>
        </p:nvSpPr>
        <p:spPr>
          <a:xfrm>
            <a:off x="3274588" y="2988417"/>
            <a:ext cx="3683725" cy="356173"/>
          </a:xfrm>
          <a:prstGeom prst="rect">
            <a:avLst/>
          </a:prstGeom>
        </p:spPr>
        <p:txBody>
          <a:bodyPr lIns="0" tIns="45720" bIns="91440" anchor="ctr">
            <a:noAutofit/>
          </a:bodyPr>
          <a:lstStyle>
            <a:lvl1pPr>
              <a:defRPr sz="1600" b="0" i="0" spc="0" baseline="0"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60088" y="2262969"/>
            <a:ext cx="942249" cy="725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7528981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ces-4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9144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24918" y="428149"/>
            <a:ext cx="6890432" cy="407874"/>
          </a:xfrm>
        </p:spPr>
        <p:txBody>
          <a:bodyPr/>
          <a:lstStyle>
            <a:lvl1pPr algn="l">
              <a:defRPr baseline="0"/>
            </a:lvl1pPr>
          </a:lstStyle>
          <a:p>
            <a:r>
              <a:rPr lang="en-US"/>
              <a:t>Resources Referenced in This Course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624918" y="1072593"/>
            <a:ext cx="6890432" cy="81402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1624918" y="2055589"/>
            <a:ext cx="6890432" cy="81402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1624918" y="3040144"/>
            <a:ext cx="6890432" cy="81402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1624918" y="4024698"/>
            <a:ext cx="6890432" cy="81402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525728" y="1072593"/>
            <a:ext cx="964406" cy="814028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2" name="Rectangle 11"/>
          <p:cNvSpPr/>
          <p:nvPr userDrawn="1"/>
        </p:nvSpPr>
        <p:spPr>
          <a:xfrm>
            <a:off x="525728" y="2055589"/>
            <a:ext cx="964406" cy="814028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3" name="Rectangle 12"/>
          <p:cNvSpPr/>
          <p:nvPr userDrawn="1"/>
        </p:nvSpPr>
        <p:spPr>
          <a:xfrm>
            <a:off x="525728" y="3038585"/>
            <a:ext cx="964406" cy="814028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4" name="Rectangle 13"/>
          <p:cNvSpPr/>
          <p:nvPr userDrawn="1"/>
        </p:nvSpPr>
        <p:spPr>
          <a:xfrm>
            <a:off x="525728" y="4021581"/>
            <a:ext cx="964406" cy="814028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22" hasCustomPrompt="1"/>
          </p:nvPr>
        </p:nvSpPr>
        <p:spPr>
          <a:xfrm>
            <a:off x="580476" y="1135509"/>
            <a:ext cx="854911" cy="688196"/>
          </a:xfrm>
        </p:spPr>
        <p:txBody>
          <a:bodyPr anchor="ctr"/>
          <a:lstStyle>
            <a:lvl1pPr algn="ctr">
              <a:defRPr sz="1000"/>
            </a:lvl1pPr>
          </a:lstStyle>
          <a:p>
            <a:r>
              <a:rPr lang="en-US"/>
              <a:t>Insert Icon Here</a:t>
            </a:r>
          </a:p>
        </p:txBody>
      </p:sp>
      <p:sp>
        <p:nvSpPr>
          <p:cNvPr id="15" name="Picture Placeholder 7"/>
          <p:cNvSpPr>
            <a:spLocks noGrp="1"/>
          </p:cNvSpPr>
          <p:nvPr>
            <p:ph type="pic" sz="quarter" idx="23" hasCustomPrompt="1"/>
          </p:nvPr>
        </p:nvSpPr>
        <p:spPr>
          <a:xfrm>
            <a:off x="580476" y="2118505"/>
            <a:ext cx="854911" cy="688196"/>
          </a:xfrm>
        </p:spPr>
        <p:txBody>
          <a:bodyPr anchor="ctr"/>
          <a:lstStyle>
            <a:lvl1pPr algn="ctr">
              <a:defRPr sz="1000"/>
            </a:lvl1pPr>
          </a:lstStyle>
          <a:p>
            <a:r>
              <a:rPr lang="en-US"/>
              <a:t>Insert Icon Here</a:t>
            </a:r>
          </a:p>
        </p:txBody>
      </p:sp>
      <p:sp>
        <p:nvSpPr>
          <p:cNvPr id="16" name="Picture Placeholder 7"/>
          <p:cNvSpPr>
            <a:spLocks noGrp="1"/>
          </p:cNvSpPr>
          <p:nvPr>
            <p:ph type="pic" sz="quarter" idx="24" hasCustomPrompt="1"/>
          </p:nvPr>
        </p:nvSpPr>
        <p:spPr>
          <a:xfrm>
            <a:off x="580476" y="3101501"/>
            <a:ext cx="854911" cy="688196"/>
          </a:xfrm>
        </p:spPr>
        <p:txBody>
          <a:bodyPr anchor="ctr"/>
          <a:lstStyle>
            <a:lvl1pPr algn="ctr">
              <a:defRPr sz="1000"/>
            </a:lvl1pPr>
          </a:lstStyle>
          <a:p>
            <a:r>
              <a:rPr lang="en-US"/>
              <a:t>Insert Icon Here</a:t>
            </a:r>
          </a:p>
        </p:txBody>
      </p:sp>
      <p:sp>
        <p:nvSpPr>
          <p:cNvPr id="17" name="Picture Placeholder 7"/>
          <p:cNvSpPr>
            <a:spLocks noGrp="1"/>
          </p:cNvSpPr>
          <p:nvPr>
            <p:ph type="pic" sz="quarter" idx="25" hasCustomPrompt="1"/>
          </p:nvPr>
        </p:nvSpPr>
        <p:spPr>
          <a:xfrm>
            <a:off x="580476" y="4084497"/>
            <a:ext cx="854911" cy="688196"/>
          </a:xfrm>
        </p:spPr>
        <p:txBody>
          <a:bodyPr anchor="ctr"/>
          <a:lstStyle>
            <a:lvl1pPr algn="ctr">
              <a:defRPr sz="1000"/>
            </a:lvl1pPr>
          </a:lstStyle>
          <a:p>
            <a:r>
              <a:rPr lang="en-US"/>
              <a:t>Insert Icon Here</a:t>
            </a:r>
          </a:p>
        </p:txBody>
      </p:sp>
    </p:spTree>
    <p:extLst>
      <p:ext uri="{BB962C8B-B14F-4D97-AF65-F5344CB8AC3E}">
        <p14:creationId xmlns:p14="http://schemas.microsoft.com/office/powerpoint/2010/main" val="2081194101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ces-3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9144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24918" y="428149"/>
            <a:ext cx="6890432" cy="407874"/>
          </a:xfrm>
        </p:spPr>
        <p:txBody>
          <a:bodyPr/>
          <a:lstStyle>
            <a:lvl1pPr algn="l">
              <a:defRPr baseline="0"/>
            </a:lvl1pPr>
          </a:lstStyle>
          <a:p>
            <a:r>
              <a:rPr lang="en-US"/>
              <a:t>Resources Referenced in This Course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624918" y="1455365"/>
            <a:ext cx="6890432" cy="81402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1624918" y="2438361"/>
            <a:ext cx="6890432" cy="81402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1624918" y="3422916"/>
            <a:ext cx="6890432" cy="81402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525728" y="1455365"/>
            <a:ext cx="964406" cy="814028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2" name="Rectangle 11"/>
          <p:cNvSpPr/>
          <p:nvPr userDrawn="1"/>
        </p:nvSpPr>
        <p:spPr>
          <a:xfrm>
            <a:off x="525728" y="2438361"/>
            <a:ext cx="964406" cy="814028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3" name="Rectangle 12"/>
          <p:cNvSpPr/>
          <p:nvPr userDrawn="1"/>
        </p:nvSpPr>
        <p:spPr>
          <a:xfrm>
            <a:off x="525728" y="3421357"/>
            <a:ext cx="964406" cy="814028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22" hasCustomPrompt="1"/>
          </p:nvPr>
        </p:nvSpPr>
        <p:spPr>
          <a:xfrm>
            <a:off x="580476" y="1518281"/>
            <a:ext cx="854911" cy="688196"/>
          </a:xfrm>
        </p:spPr>
        <p:txBody>
          <a:bodyPr anchor="ctr"/>
          <a:lstStyle>
            <a:lvl1pPr algn="ctr">
              <a:defRPr sz="1000"/>
            </a:lvl1pPr>
          </a:lstStyle>
          <a:p>
            <a:r>
              <a:rPr lang="en-US"/>
              <a:t>Insert Icon Here</a:t>
            </a:r>
          </a:p>
        </p:txBody>
      </p:sp>
      <p:sp>
        <p:nvSpPr>
          <p:cNvPr id="15" name="Picture Placeholder 7"/>
          <p:cNvSpPr>
            <a:spLocks noGrp="1"/>
          </p:cNvSpPr>
          <p:nvPr>
            <p:ph type="pic" sz="quarter" idx="23" hasCustomPrompt="1"/>
          </p:nvPr>
        </p:nvSpPr>
        <p:spPr>
          <a:xfrm>
            <a:off x="580476" y="2501277"/>
            <a:ext cx="854911" cy="688196"/>
          </a:xfrm>
        </p:spPr>
        <p:txBody>
          <a:bodyPr anchor="ctr"/>
          <a:lstStyle>
            <a:lvl1pPr algn="ctr">
              <a:defRPr sz="1000"/>
            </a:lvl1pPr>
          </a:lstStyle>
          <a:p>
            <a:r>
              <a:rPr lang="en-US"/>
              <a:t>Insert Icon Here</a:t>
            </a:r>
          </a:p>
        </p:txBody>
      </p:sp>
      <p:sp>
        <p:nvSpPr>
          <p:cNvPr id="16" name="Picture Placeholder 7"/>
          <p:cNvSpPr>
            <a:spLocks noGrp="1"/>
          </p:cNvSpPr>
          <p:nvPr>
            <p:ph type="pic" sz="quarter" idx="24" hasCustomPrompt="1"/>
          </p:nvPr>
        </p:nvSpPr>
        <p:spPr>
          <a:xfrm>
            <a:off x="580476" y="3484273"/>
            <a:ext cx="854911" cy="688196"/>
          </a:xfrm>
        </p:spPr>
        <p:txBody>
          <a:bodyPr anchor="ctr"/>
          <a:lstStyle>
            <a:lvl1pPr algn="ctr">
              <a:defRPr sz="1000"/>
            </a:lvl1pPr>
          </a:lstStyle>
          <a:p>
            <a:r>
              <a:rPr lang="en-US"/>
              <a:t>Insert Icon Here</a:t>
            </a:r>
          </a:p>
        </p:txBody>
      </p:sp>
    </p:spTree>
    <p:extLst>
      <p:ext uri="{BB962C8B-B14F-4D97-AF65-F5344CB8AC3E}">
        <p14:creationId xmlns:p14="http://schemas.microsoft.com/office/powerpoint/2010/main" val="1443561765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References-3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9144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24918" y="428149"/>
            <a:ext cx="6890432" cy="407874"/>
          </a:xfrm>
        </p:spPr>
        <p:txBody>
          <a:bodyPr/>
          <a:lstStyle>
            <a:lvl1pPr algn="l">
              <a:defRPr baseline="0"/>
            </a:lvl1pPr>
          </a:lstStyle>
          <a:p>
            <a:r>
              <a:rPr lang="en-US"/>
              <a:t>Resources Referenced in This Course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624918" y="1955096"/>
            <a:ext cx="6890432" cy="81402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1624918" y="2938092"/>
            <a:ext cx="6890432" cy="81402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525728" y="1955096"/>
            <a:ext cx="964406" cy="814028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2" name="Rectangle 11"/>
          <p:cNvSpPr/>
          <p:nvPr userDrawn="1"/>
        </p:nvSpPr>
        <p:spPr>
          <a:xfrm>
            <a:off x="525728" y="2938092"/>
            <a:ext cx="964406" cy="814028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22" hasCustomPrompt="1"/>
          </p:nvPr>
        </p:nvSpPr>
        <p:spPr>
          <a:xfrm>
            <a:off x="580476" y="2018012"/>
            <a:ext cx="854911" cy="688196"/>
          </a:xfrm>
        </p:spPr>
        <p:txBody>
          <a:bodyPr anchor="ctr"/>
          <a:lstStyle>
            <a:lvl1pPr algn="ctr">
              <a:defRPr sz="1000"/>
            </a:lvl1pPr>
          </a:lstStyle>
          <a:p>
            <a:r>
              <a:rPr lang="en-US"/>
              <a:t>Insert Icon Here</a:t>
            </a:r>
          </a:p>
        </p:txBody>
      </p:sp>
      <p:sp>
        <p:nvSpPr>
          <p:cNvPr id="15" name="Picture Placeholder 7"/>
          <p:cNvSpPr>
            <a:spLocks noGrp="1"/>
          </p:cNvSpPr>
          <p:nvPr>
            <p:ph type="pic" sz="quarter" idx="23" hasCustomPrompt="1"/>
          </p:nvPr>
        </p:nvSpPr>
        <p:spPr>
          <a:xfrm>
            <a:off x="580476" y="3001008"/>
            <a:ext cx="854911" cy="688196"/>
          </a:xfrm>
        </p:spPr>
        <p:txBody>
          <a:bodyPr anchor="ctr"/>
          <a:lstStyle>
            <a:lvl1pPr algn="ctr">
              <a:defRPr sz="1000"/>
            </a:lvl1pPr>
          </a:lstStyle>
          <a:p>
            <a:r>
              <a:rPr lang="en-US"/>
              <a:t>Insert Icon Here</a:t>
            </a:r>
          </a:p>
        </p:txBody>
      </p:sp>
    </p:spTree>
    <p:extLst>
      <p:ext uri="{BB962C8B-B14F-4D97-AF65-F5344CB8AC3E}">
        <p14:creationId xmlns:p14="http://schemas.microsoft.com/office/powerpoint/2010/main" val="3567572453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ces-1 It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9144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24918" y="428149"/>
            <a:ext cx="6890432" cy="407874"/>
          </a:xfrm>
        </p:spPr>
        <p:txBody>
          <a:bodyPr/>
          <a:lstStyle>
            <a:lvl1pPr algn="l">
              <a:defRPr baseline="0"/>
            </a:lvl1pPr>
          </a:lstStyle>
          <a:p>
            <a:r>
              <a:rPr lang="en-US"/>
              <a:t>Resources Referenced in This Course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624918" y="1955096"/>
            <a:ext cx="6890432" cy="81402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1624918" y="2938092"/>
            <a:ext cx="6890432" cy="81402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525728" y="1955096"/>
            <a:ext cx="964406" cy="814028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2" name="Rectangle 11"/>
          <p:cNvSpPr/>
          <p:nvPr userDrawn="1"/>
        </p:nvSpPr>
        <p:spPr>
          <a:xfrm>
            <a:off x="525728" y="2938092"/>
            <a:ext cx="964406" cy="814028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22" hasCustomPrompt="1"/>
          </p:nvPr>
        </p:nvSpPr>
        <p:spPr>
          <a:xfrm>
            <a:off x="580476" y="2018012"/>
            <a:ext cx="854911" cy="688196"/>
          </a:xfrm>
        </p:spPr>
        <p:txBody>
          <a:bodyPr anchor="ctr"/>
          <a:lstStyle>
            <a:lvl1pPr algn="ctr">
              <a:defRPr sz="1000"/>
            </a:lvl1pPr>
          </a:lstStyle>
          <a:p>
            <a:r>
              <a:rPr lang="en-US"/>
              <a:t>Insert Icon Here</a:t>
            </a:r>
          </a:p>
        </p:txBody>
      </p:sp>
      <p:sp>
        <p:nvSpPr>
          <p:cNvPr id="15" name="Picture Placeholder 7"/>
          <p:cNvSpPr>
            <a:spLocks noGrp="1"/>
          </p:cNvSpPr>
          <p:nvPr>
            <p:ph type="pic" sz="quarter" idx="23" hasCustomPrompt="1"/>
          </p:nvPr>
        </p:nvSpPr>
        <p:spPr>
          <a:xfrm>
            <a:off x="580476" y="3001008"/>
            <a:ext cx="854911" cy="688196"/>
          </a:xfrm>
        </p:spPr>
        <p:txBody>
          <a:bodyPr anchor="ctr"/>
          <a:lstStyle>
            <a:lvl1pPr algn="ctr">
              <a:defRPr sz="1000"/>
            </a:lvl1pPr>
          </a:lstStyle>
          <a:p>
            <a:r>
              <a:rPr lang="en-US"/>
              <a:t>Insert Icon Here</a:t>
            </a:r>
          </a:p>
        </p:txBody>
      </p:sp>
    </p:spTree>
    <p:extLst>
      <p:ext uri="{BB962C8B-B14F-4D97-AF65-F5344CB8AC3E}">
        <p14:creationId xmlns:p14="http://schemas.microsoft.com/office/powerpoint/2010/main" val="1608911856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4118752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pendi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533400" y="1372705"/>
            <a:ext cx="7368382" cy="426146"/>
          </a:xfrm>
        </p:spPr>
        <p:txBody>
          <a:bodyPr anchor="ctr"/>
          <a:lstStyle>
            <a:lvl1pPr marL="0" indent="0">
              <a:buNone/>
              <a:defRPr sz="2250" baseline="0">
                <a:latin typeface="+mj-lt"/>
              </a:defRPr>
            </a:lvl1pPr>
          </a:lstStyle>
          <a:p>
            <a:pPr lvl="0"/>
            <a:r>
              <a:rPr lang="en-US"/>
              <a:t>Click to Add Subtitle in Title Case</a:t>
            </a:r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533774" y="177800"/>
            <a:ext cx="7527395" cy="609600"/>
          </a:xfrm>
          <a:prstGeom prst="rect">
            <a:avLst/>
          </a:prstGeom>
        </p:spPr>
        <p:txBody>
          <a:bodyPr lIns="91440" anchor="b">
            <a:noAutofit/>
          </a:bodyPr>
          <a:lstStyle>
            <a:lvl1pPr marL="0" indent="0">
              <a:lnSpc>
                <a:spcPct val="90000"/>
              </a:lnSpc>
              <a:spcBef>
                <a:spcPts val="750"/>
              </a:spcBef>
              <a:buNone/>
              <a:defRPr sz="3000" spc="0" baseline="0">
                <a:latin typeface="+mj-lt"/>
              </a:defRPr>
            </a:lvl1pPr>
          </a:lstStyle>
          <a:p>
            <a:pPr lvl="0"/>
            <a:r>
              <a:rPr lang="en-US"/>
              <a:t>Click to Add Slide Title in Title Case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457200" y="920971"/>
            <a:ext cx="8229600" cy="0"/>
          </a:xfrm>
          <a:prstGeom prst="line">
            <a:avLst/>
          </a:prstGeom>
          <a:noFill/>
          <a:ln w="57150" cap="flat" cmpd="sng" algn="ctr">
            <a:gradFill>
              <a:gsLst>
                <a:gs pos="0">
                  <a:srgbClr val="F05A28"/>
                </a:gs>
                <a:gs pos="100000">
                  <a:srgbClr val="EC0D7D"/>
                </a:gs>
              </a:gsLst>
              <a:lin ang="4800000" scaled="0"/>
            </a:gradFill>
            <a:prstDash val="solid"/>
            <a:headEnd type="none"/>
            <a:tailEnd type="none"/>
          </a:ln>
          <a:effectLst/>
        </p:spPr>
      </p:cxnSp>
      <p:sp>
        <p:nvSpPr>
          <p:cNvPr id="2" name="TextBox 1"/>
          <p:cNvSpPr txBox="1"/>
          <p:nvPr userDrawn="1"/>
        </p:nvSpPr>
        <p:spPr>
          <a:xfrm>
            <a:off x="1282148" y="546652"/>
            <a:ext cx="457200" cy="457200"/>
          </a:xfrm>
          <a:prstGeom prst="rect">
            <a:avLst/>
          </a:prstGeom>
        </p:spPr>
        <p:txBody>
          <a:bodyPr vert="horz" wrap="none" lIns="0" tIns="16485" rIns="32970" bIns="16485" rtlCol="0" anchor="b" anchorCtr="0">
            <a:noAutofit/>
          </a:bodyPr>
          <a:lstStyle/>
          <a:p>
            <a:pPr marL="0" marR="0" indent="0" algn="l" defTabSz="219751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763" b="0" i="0" u="none" strike="noStrike" kern="1200" cap="none" spc="0" normalizeH="0" baseline="0" noProof="0" dirty="0">
              <a:ln>
                <a:noFill/>
              </a:ln>
              <a:solidFill>
                <a:srgbClr val="E5E5E5">
                  <a:lumMod val="10000"/>
                </a:srgbClr>
              </a:solidFill>
              <a:effectLst/>
              <a:uLnTx/>
              <a:uFillTx/>
              <a:latin typeface="PS TT Commons" charset="0"/>
              <a:ea typeface="PS TT Commons" charset="0"/>
              <a:cs typeface="PS TT Commo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56891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9A03A33-EFE2-8C43-836B-41753232C69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805778" y="1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14537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463373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DCE74C-60B9-4019-9C53-715EEF88741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2201" y="66612"/>
            <a:ext cx="7180952" cy="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5178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urs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/>
          <p:cNvCxnSpPr/>
          <p:nvPr userDrawn="1"/>
        </p:nvCxnSpPr>
        <p:spPr>
          <a:xfrm>
            <a:off x="546410" y="2269775"/>
            <a:ext cx="8033004" cy="0"/>
          </a:xfrm>
          <a:prstGeom prst="line">
            <a:avLst/>
          </a:prstGeom>
          <a:noFill/>
          <a:ln w="57150" cap="flat" cmpd="sng" algn="ctr">
            <a:gradFill>
              <a:gsLst>
                <a:gs pos="0">
                  <a:srgbClr val="F05A28"/>
                </a:gs>
                <a:gs pos="100000">
                  <a:srgbClr val="EC0D7D"/>
                </a:gs>
              </a:gsLst>
              <a:lin ang="4800000" scaled="0"/>
            </a:gradFill>
            <a:prstDash val="solid"/>
            <a:headEnd type="none"/>
            <a:tailEnd type="none"/>
          </a:ln>
          <a:effectLst/>
        </p:spPr>
      </p:cxnSp>
      <p:sp>
        <p:nvSpPr>
          <p:cNvPr id="12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698069" y="399214"/>
            <a:ext cx="7698800" cy="1758521"/>
          </a:xfrm>
          <a:prstGeom prst="rect">
            <a:avLst/>
          </a:prstGeom>
        </p:spPr>
        <p:txBody>
          <a:bodyPr lIns="91440" rIns="91440" anchor="b">
            <a:noAutofit/>
          </a:bodyPr>
          <a:lstStyle>
            <a:lvl1pPr marL="0" indent="0">
              <a:buNone/>
              <a:defRPr sz="3400" spc="0" baseline="0">
                <a:latin typeface="+mj-lt"/>
              </a:defRPr>
            </a:lvl1pPr>
          </a:lstStyle>
          <a:p>
            <a:pPr lvl="0"/>
            <a:r>
              <a:rPr lang="en-US"/>
              <a:t>Title of Course in Title Case</a:t>
            </a:r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731522" y="2389463"/>
            <a:ext cx="7665347" cy="412343"/>
          </a:xfrm>
          <a:prstGeom prst="rect">
            <a:avLst/>
          </a:prstGeom>
        </p:spPr>
        <p:txBody>
          <a:bodyPr lIns="91440" anchor="t">
            <a:noAutofit/>
          </a:bodyPr>
          <a:lstStyle>
            <a:lvl1pPr marL="0" indent="0">
              <a:buNone/>
              <a:defRPr sz="2250" spc="0" baseline="0">
                <a:latin typeface="+mj-lt"/>
              </a:defRPr>
            </a:lvl1pPr>
          </a:lstStyle>
          <a:p>
            <a:pPr lvl="0"/>
            <a:r>
              <a:rPr lang="en-US"/>
              <a:t>Module Two Title in Title Case</a:t>
            </a:r>
          </a:p>
        </p:txBody>
      </p:sp>
      <p:sp>
        <p:nvSpPr>
          <p:cNvPr id="14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2346961" y="3457302"/>
            <a:ext cx="4789820" cy="304490"/>
          </a:xfrm>
          <a:prstGeom prst="rect">
            <a:avLst/>
          </a:prstGeom>
        </p:spPr>
        <p:txBody>
          <a:bodyPr lIns="91440" tIns="45720" rIns="91440" anchor="t">
            <a:noAutofit/>
          </a:bodyPr>
          <a:lstStyle>
            <a:lvl1pPr marL="0" indent="0">
              <a:buNone/>
              <a:defRPr sz="1800" b="0" i="0" spc="0">
                <a:solidFill>
                  <a:schemeClr val="accent1"/>
                </a:solidFill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15" name="Text Placeholder 18"/>
          <p:cNvSpPr>
            <a:spLocks noGrp="1"/>
          </p:cNvSpPr>
          <p:nvPr>
            <p:ph type="body" sz="quarter" idx="13" hasCustomPrompt="1"/>
          </p:nvPr>
        </p:nvSpPr>
        <p:spPr>
          <a:xfrm>
            <a:off x="2346961" y="3761792"/>
            <a:ext cx="4789819" cy="341857"/>
          </a:xfrm>
          <a:prstGeom prst="rect">
            <a:avLst/>
          </a:prstGeom>
        </p:spPr>
        <p:txBody>
          <a:bodyPr lIns="91440" tIns="45720" anchor="t">
            <a:noAutofit/>
          </a:bodyPr>
          <a:lstStyle>
            <a:lvl1pPr marL="0" indent="0">
              <a:buNone/>
              <a:defRPr sz="1600" b="0" i="0" spc="0" baseline="0"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Author Title in Title Case</a:t>
            </a:r>
          </a:p>
        </p:txBody>
      </p:sp>
      <p:sp>
        <p:nvSpPr>
          <p:cNvPr id="16" name="Text Placeholder 20"/>
          <p:cNvSpPr>
            <a:spLocks noGrp="1"/>
          </p:cNvSpPr>
          <p:nvPr>
            <p:ph type="body" sz="quarter" idx="14" hasCustomPrompt="1"/>
          </p:nvPr>
        </p:nvSpPr>
        <p:spPr>
          <a:xfrm>
            <a:off x="2346325" y="4249465"/>
            <a:ext cx="4790455" cy="412644"/>
          </a:xfrm>
          <a:prstGeom prst="rect">
            <a:avLst/>
          </a:prstGeom>
        </p:spPr>
        <p:txBody>
          <a:bodyPr lIns="91440" anchor="ctr">
            <a:noAutofit/>
          </a:bodyPr>
          <a:lstStyle>
            <a:lvl1pPr marL="0" indent="0">
              <a:buNone/>
              <a:defRPr sz="1600" b="0" i="0" spc="0" baseline="0"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@authortwitter    www.authorsite.com</a:t>
            </a:r>
          </a:p>
        </p:txBody>
      </p:sp>
      <p:sp>
        <p:nvSpPr>
          <p:cNvPr id="18" name="Picture Placeholder 22"/>
          <p:cNvSpPr>
            <a:spLocks noGrp="1"/>
          </p:cNvSpPr>
          <p:nvPr>
            <p:ph type="pic" sz="quarter" idx="15" hasCustomPrompt="1"/>
          </p:nvPr>
        </p:nvSpPr>
        <p:spPr>
          <a:xfrm>
            <a:off x="731522" y="3244789"/>
            <a:ext cx="1417320" cy="141732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txBody>
          <a:bodyPr anchor="ctr">
            <a:normAutofit/>
          </a:bodyPr>
          <a:lstStyle>
            <a:lvl1pPr algn="ctr">
              <a:defRPr sz="1100" b="0" i="0"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r>
              <a:rPr lang="en-US"/>
              <a:t>Click to insert photo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5998464" y="-603504"/>
            <a:ext cx="457200" cy="457200"/>
          </a:xfrm>
          <a:prstGeom prst="rect">
            <a:avLst/>
          </a:prstGeom>
        </p:spPr>
        <p:txBody>
          <a:bodyPr vert="horz" wrap="none" lIns="0" tIns="16485" rIns="32970" bIns="16485" rtlCol="0" anchor="b" anchorCtr="0">
            <a:noAutofit/>
          </a:bodyPr>
          <a:lstStyle/>
          <a:p>
            <a:pPr marL="0" marR="0" indent="0" algn="l" defTabSz="219751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763" b="0" i="0" u="none" strike="noStrike" kern="1200" cap="none" spc="0" normalizeH="0" baseline="0" noProof="0" dirty="0">
              <a:ln>
                <a:noFill/>
              </a:ln>
              <a:solidFill>
                <a:srgbClr val="E5E5E5">
                  <a:lumMod val="10000"/>
                </a:srgbClr>
              </a:solidFill>
              <a:effectLst/>
              <a:uLnTx/>
              <a:uFillTx/>
              <a:latin typeface="PS TT Commons" charset="0"/>
              <a:ea typeface="PS TT Commons" charset="0"/>
              <a:cs typeface="PS TT Commons" charset="0"/>
            </a:endParaRPr>
          </a:p>
        </p:txBody>
      </p:sp>
      <p:grpSp>
        <p:nvGrpSpPr>
          <p:cNvPr id="6" name="Group 5"/>
          <p:cNvGrpSpPr/>
          <p:nvPr userDrawn="1"/>
        </p:nvGrpSpPr>
        <p:grpSpPr>
          <a:xfrm>
            <a:off x="0" y="-786385"/>
            <a:ext cx="5559552" cy="653796"/>
            <a:chOff x="0" y="-1572769"/>
            <a:chExt cx="11119104" cy="1307592"/>
          </a:xfrm>
        </p:grpSpPr>
        <p:sp>
          <p:nvSpPr>
            <p:cNvPr id="2" name="Rectangle 1"/>
            <p:cNvSpPr/>
            <p:nvPr userDrawn="1"/>
          </p:nvSpPr>
          <p:spPr>
            <a:xfrm>
              <a:off x="3803904" y="-1572769"/>
              <a:ext cx="7315200" cy="13037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chemeClr val="bg1"/>
                </a:solidFill>
              </a:endParaRPr>
            </a:p>
          </p:txBody>
        </p:sp>
        <p:pic>
          <p:nvPicPr>
            <p:cNvPr id="9" name="Picture 8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3984003" y="-1299965"/>
              <a:ext cx="6870700" cy="787400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 userDrawn="1"/>
          </p:nvSpPr>
          <p:spPr>
            <a:xfrm>
              <a:off x="0" y="-1572769"/>
              <a:ext cx="3792754" cy="130759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5" name="TextBox 4"/>
            <p:cNvSpPr txBox="1"/>
            <p:nvPr userDrawn="1"/>
          </p:nvSpPr>
          <p:spPr>
            <a:xfrm>
              <a:off x="210315" y="-1226305"/>
              <a:ext cx="3207442" cy="640080"/>
            </a:xfrm>
            <a:prstGeom prst="rect">
              <a:avLst/>
            </a:prstGeom>
          </p:spPr>
          <p:txBody>
            <a:bodyPr vert="horz" wrap="none" lIns="0" tIns="32970" rIns="65939" bIns="32970" rtlCol="0" anchor="ctr" anchorCtr="0">
              <a:noAutofit/>
            </a:bodyPr>
            <a:lstStyle/>
            <a:p>
              <a:pPr marL="0" marR="0" indent="0" algn="r" defTabSz="219751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PS TT Commons" charset="0"/>
                  <a:cs typeface="PS TT Commons" charset="0"/>
                </a:rPr>
                <a:t>Font check</a:t>
              </a:r>
            </a:p>
            <a:p>
              <a:pPr marL="0" marR="0" indent="0" algn="r" defTabSz="219751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PS TT Commons" charset="0"/>
                  <a:ea typeface="PS TT Commons" charset="0"/>
                  <a:cs typeface="PS TT Commons" charset="0"/>
                </a:rPr>
                <a:t>Do they match?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558762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1.xml"/><Relationship Id="rId18" Type="http://schemas.openxmlformats.org/officeDocument/2006/relationships/slideLayout" Target="../slideLayouts/slideLayout26.xml"/><Relationship Id="rId26" Type="http://schemas.openxmlformats.org/officeDocument/2006/relationships/slideLayout" Target="../slideLayouts/slideLayout34.xml"/><Relationship Id="rId39" Type="http://schemas.openxmlformats.org/officeDocument/2006/relationships/slideLayout" Target="../slideLayouts/slideLayout47.xml"/><Relationship Id="rId21" Type="http://schemas.openxmlformats.org/officeDocument/2006/relationships/slideLayout" Target="../slideLayouts/slideLayout29.xml"/><Relationship Id="rId34" Type="http://schemas.openxmlformats.org/officeDocument/2006/relationships/slideLayout" Target="../slideLayouts/slideLayout42.xml"/><Relationship Id="rId42" Type="http://schemas.openxmlformats.org/officeDocument/2006/relationships/slideLayout" Target="../slideLayouts/slideLayout50.xml"/><Relationship Id="rId47" Type="http://schemas.openxmlformats.org/officeDocument/2006/relationships/slideLayout" Target="../slideLayouts/slideLayout55.xml"/><Relationship Id="rId50" Type="http://schemas.openxmlformats.org/officeDocument/2006/relationships/slideLayout" Target="../slideLayouts/slideLayout58.xml"/><Relationship Id="rId55" Type="http://schemas.openxmlformats.org/officeDocument/2006/relationships/slideLayout" Target="../slideLayouts/slideLayout63.xml"/><Relationship Id="rId63" Type="http://schemas.microsoft.com/office/2007/relationships/hdphoto" Target="../media/hdphoto1.wdp"/><Relationship Id="rId7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0.xml"/><Relationship Id="rId16" Type="http://schemas.openxmlformats.org/officeDocument/2006/relationships/slideLayout" Target="../slideLayouts/slideLayout24.xml"/><Relationship Id="rId29" Type="http://schemas.openxmlformats.org/officeDocument/2006/relationships/slideLayout" Target="../slideLayouts/slideLayout37.xml"/><Relationship Id="rId11" Type="http://schemas.openxmlformats.org/officeDocument/2006/relationships/slideLayout" Target="../slideLayouts/slideLayout19.xml"/><Relationship Id="rId24" Type="http://schemas.openxmlformats.org/officeDocument/2006/relationships/slideLayout" Target="../slideLayouts/slideLayout32.xml"/><Relationship Id="rId32" Type="http://schemas.openxmlformats.org/officeDocument/2006/relationships/slideLayout" Target="../slideLayouts/slideLayout40.xml"/><Relationship Id="rId37" Type="http://schemas.openxmlformats.org/officeDocument/2006/relationships/slideLayout" Target="../slideLayouts/slideLayout45.xml"/><Relationship Id="rId40" Type="http://schemas.openxmlformats.org/officeDocument/2006/relationships/slideLayout" Target="../slideLayouts/slideLayout48.xml"/><Relationship Id="rId45" Type="http://schemas.openxmlformats.org/officeDocument/2006/relationships/slideLayout" Target="../slideLayouts/slideLayout53.xml"/><Relationship Id="rId53" Type="http://schemas.openxmlformats.org/officeDocument/2006/relationships/slideLayout" Target="../slideLayouts/slideLayout61.xml"/><Relationship Id="rId58" Type="http://schemas.openxmlformats.org/officeDocument/2006/relationships/slideLayout" Target="../slideLayouts/slideLayout66.xml"/><Relationship Id="rId5" Type="http://schemas.openxmlformats.org/officeDocument/2006/relationships/slideLayout" Target="../slideLayouts/slideLayout13.xml"/><Relationship Id="rId61" Type="http://schemas.openxmlformats.org/officeDocument/2006/relationships/theme" Target="../theme/theme2.xml"/><Relationship Id="rId19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22.xml"/><Relationship Id="rId22" Type="http://schemas.openxmlformats.org/officeDocument/2006/relationships/slideLayout" Target="../slideLayouts/slideLayout30.xml"/><Relationship Id="rId27" Type="http://schemas.openxmlformats.org/officeDocument/2006/relationships/slideLayout" Target="../slideLayouts/slideLayout35.xml"/><Relationship Id="rId30" Type="http://schemas.openxmlformats.org/officeDocument/2006/relationships/slideLayout" Target="../slideLayouts/slideLayout38.xml"/><Relationship Id="rId35" Type="http://schemas.openxmlformats.org/officeDocument/2006/relationships/slideLayout" Target="../slideLayouts/slideLayout43.xml"/><Relationship Id="rId43" Type="http://schemas.openxmlformats.org/officeDocument/2006/relationships/slideLayout" Target="../slideLayouts/slideLayout51.xml"/><Relationship Id="rId48" Type="http://schemas.openxmlformats.org/officeDocument/2006/relationships/slideLayout" Target="../slideLayouts/slideLayout56.xml"/><Relationship Id="rId56" Type="http://schemas.openxmlformats.org/officeDocument/2006/relationships/slideLayout" Target="../slideLayouts/slideLayout64.xml"/><Relationship Id="rId8" Type="http://schemas.openxmlformats.org/officeDocument/2006/relationships/slideLayout" Target="../slideLayouts/slideLayout16.xml"/><Relationship Id="rId51" Type="http://schemas.openxmlformats.org/officeDocument/2006/relationships/slideLayout" Target="../slideLayouts/slideLayout59.xml"/><Relationship Id="rId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20.xml"/><Relationship Id="rId17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33.xml"/><Relationship Id="rId33" Type="http://schemas.openxmlformats.org/officeDocument/2006/relationships/slideLayout" Target="../slideLayouts/slideLayout41.xml"/><Relationship Id="rId38" Type="http://schemas.openxmlformats.org/officeDocument/2006/relationships/slideLayout" Target="../slideLayouts/slideLayout46.xml"/><Relationship Id="rId46" Type="http://schemas.openxmlformats.org/officeDocument/2006/relationships/slideLayout" Target="../slideLayouts/slideLayout54.xml"/><Relationship Id="rId59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8.xml"/><Relationship Id="rId41" Type="http://schemas.openxmlformats.org/officeDocument/2006/relationships/slideLayout" Target="../slideLayouts/slideLayout49.xml"/><Relationship Id="rId54" Type="http://schemas.openxmlformats.org/officeDocument/2006/relationships/slideLayout" Target="../slideLayouts/slideLayout62.xml"/><Relationship Id="rId62" Type="http://schemas.openxmlformats.org/officeDocument/2006/relationships/image" Target="../media/image8.png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31.xml"/><Relationship Id="rId28" Type="http://schemas.openxmlformats.org/officeDocument/2006/relationships/slideLayout" Target="../slideLayouts/slideLayout36.xml"/><Relationship Id="rId36" Type="http://schemas.openxmlformats.org/officeDocument/2006/relationships/slideLayout" Target="../slideLayouts/slideLayout44.xml"/><Relationship Id="rId49" Type="http://schemas.openxmlformats.org/officeDocument/2006/relationships/slideLayout" Target="../slideLayouts/slideLayout57.xml"/><Relationship Id="rId57" Type="http://schemas.openxmlformats.org/officeDocument/2006/relationships/slideLayout" Target="../slideLayouts/slideLayout65.xml"/><Relationship Id="rId10" Type="http://schemas.openxmlformats.org/officeDocument/2006/relationships/slideLayout" Target="../slideLayouts/slideLayout18.xml"/><Relationship Id="rId31" Type="http://schemas.openxmlformats.org/officeDocument/2006/relationships/slideLayout" Target="../slideLayouts/slideLayout39.xml"/><Relationship Id="rId44" Type="http://schemas.openxmlformats.org/officeDocument/2006/relationships/slideLayout" Target="../slideLayouts/slideLayout52.xml"/><Relationship Id="rId52" Type="http://schemas.openxmlformats.org/officeDocument/2006/relationships/slideLayout" Target="../slideLayouts/slideLayout60.xml"/><Relationship Id="rId60" Type="http://schemas.openxmlformats.org/officeDocument/2006/relationships/slideLayout" Target="../slideLayouts/slideLayout68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0">
            <a:alphaModFix amt="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8B0A6C-EF38-9441-ADBF-8FE45FA6C46E}" type="datetimeFigureOut">
              <a:rPr lang="en-US" smtClean="0"/>
              <a:t>Sun, 12/10/2023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032D76-6BE4-154B-A130-37D069E4235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 userDrawn="1"/>
        </p:nvSpPr>
        <p:spPr>
          <a:xfrm>
            <a:off x="457200" y="210636"/>
            <a:ext cx="8229600" cy="560552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Click to edit Master title style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E342F8D-E76A-4F87-BED0-4C2AD29540F4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981524" y="0"/>
            <a:ext cx="7180952" cy="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476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6" r:id="rId5"/>
    <p:sldLayoutId id="2147483657" r:id="rId6"/>
    <p:sldLayoutId id="2147483655" r:id="rId7"/>
    <p:sldLayoutId id="2147483658" r:id="rId8"/>
  </p:sldLayoutIdLst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6D795F9-FA16-4818-A4C7-40BE166CFE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428149"/>
            <a:ext cx="7886700" cy="4078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Add Title in Title Case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9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62" cstate="print">
            <a:alphaModFix amt="60000"/>
            <a:extLst>
              <a:ext uri="{BEBA8EAE-BF5A-486C-A8C5-ECC9F3942E4B}">
                <a14:imgProps xmlns:a14="http://schemas.microsoft.com/office/drawing/2010/main">
                  <a14:imgLayer r:embed="rId6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4117" y="4612098"/>
            <a:ext cx="337368" cy="337368"/>
          </a:xfrm>
          <a:prstGeom prst="rect">
            <a:avLst/>
          </a:prstGeom>
        </p:spPr>
      </p:pic>
      <p:sp>
        <p:nvSpPr>
          <p:cNvPr id="7" name="Text Placeholder 16"/>
          <p:cNvSpPr txBox="1">
            <a:spLocks/>
          </p:cNvSpPr>
          <p:nvPr userDrawn="1"/>
        </p:nvSpPr>
        <p:spPr>
          <a:xfrm>
            <a:off x="6036734" y="-640080"/>
            <a:ext cx="3107267" cy="539722"/>
          </a:xfrm>
          <a:prstGeom prst="rect">
            <a:avLst/>
          </a:prstGeom>
        </p:spPr>
        <p:txBody>
          <a:bodyPr anchor="t"/>
          <a:lstStyle>
            <a:lvl1pPr marL="117452" indent="-117452" algn="l" defTabSz="586003" rtl="0" eaLnBrk="1" latinLnBrk="0" hangingPunct="1">
              <a:spcBef>
                <a:spcPts val="1800"/>
              </a:spcBef>
              <a:buClrTx/>
              <a:buSzPct val="100000"/>
              <a:buFont typeface="Myriad Pro" panose="020B0503030403020204" pitchFamily="34" charset="0"/>
              <a:buChar char=" "/>
              <a:defRPr sz="2400" b="0" i="0" kern="1200">
                <a:solidFill>
                  <a:schemeClr val="accent1"/>
                </a:solidFill>
                <a:latin typeface="+mn-lt"/>
                <a:ea typeface="Montserrat Light" charset="0"/>
                <a:cs typeface="Montserrat Light" charset="0"/>
              </a:defRPr>
            </a:lvl1pPr>
            <a:lvl2pPr marL="586003" indent="-288930" algn="l" defTabSz="586003" rtl="0" eaLnBrk="1" latinLnBrk="0" hangingPunct="1">
              <a:spcBef>
                <a:spcPts val="600"/>
              </a:spcBef>
              <a:buClrTx/>
              <a:buSzPct val="100000"/>
              <a:buFont typeface="Lucida Grande"/>
              <a:buChar char="-"/>
              <a:defRPr sz="2400" b="0" i="0" kern="1200">
                <a:solidFill>
                  <a:schemeClr val="accent1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 marL="883074" indent="-286898" algn="l" defTabSz="586003" rtl="0" eaLnBrk="1" latinLnBrk="0" hangingPunct="1">
              <a:spcBef>
                <a:spcPts val="600"/>
              </a:spcBef>
              <a:buClrTx/>
              <a:buSzPct val="100000"/>
              <a:buFont typeface="Lucida Grande"/>
              <a:buChar char="•"/>
              <a:defRPr sz="2400" b="0" i="0" kern="1200">
                <a:solidFill>
                  <a:schemeClr val="accent1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 marL="1096724" indent="-213648" algn="l" defTabSz="586003" rtl="0" eaLnBrk="1" latinLnBrk="0" hangingPunct="1">
              <a:spcBef>
                <a:spcPts val="600"/>
              </a:spcBef>
              <a:buClrTx/>
              <a:buSzPct val="100000"/>
              <a:buFont typeface="Wingdings" panose="05000000000000000000" pitchFamily="2" charset="2"/>
              <a:buChar char="§"/>
              <a:defRPr sz="2400" b="0" i="0" kern="1200" baseline="0">
                <a:solidFill>
                  <a:schemeClr val="accent1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 marL="1395829" indent="-299107" algn="l" defTabSz="586003" rtl="0" eaLnBrk="1" latinLnBrk="0" hangingPunct="1">
              <a:spcBef>
                <a:spcPts val="600"/>
              </a:spcBef>
              <a:buClrTx/>
              <a:buSzPct val="100000"/>
              <a:buFont typeface="Myriad Pro Light" panose="020B0403030403020204" pitchFamily="34" charset="0"/>
              <a:buChar char="-"/>
              <a:tabLst/>
              <a:defRPr sz="2400" b="0" i="0" kern="1200" baseline="0">
                <a:solidFill>
                  <a:schemeClr val="accent1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  <a:lvl6pPr marL="1609476" indent="-215680" algn="l" defTabSz="586003" rtl="0" eaLnBrk="1" latinLnBrk="0" hangingPunct="1">
              <a:spcBef>
                <a:spcPts val="448"/>
              </a:spcBef>
              <a:buClr>
                <a:schemeClr val="bg1">
                  <a:lumMod val="85000"/>
                </a:schemeClr>
              </a:buClr>
              <a:buSzPct val="70000"/>
              <a:buFont typeface="Lucida Grande"/>
              <a:buChar char="•"/>
              <a:defRPr sz="1467" b="0" i="0" kern="1200">
                <a:solidFill>
                  <a:schemeClr val="bg1">
                    <a:lumMod val="50000"/>
                  </a:schemeClr>
                </a:solidFill>
                <a:latin typeface="Myriad Pro Light"/>
                <a:ea typeface="+mn-ea"/>
                <a:cs typeface="Arial"/>
              </a:defRPr>
            </a:lvl6pPr>
            <a:lvl7pPr marL="3809023" indent="-293002" algn="l" defTabSz="586003" rtl="0" eaLnBrk="1" latinLnBrk="0" hangingPunct="1">
              <a:spcBef>
                <a:spcPct val="20000"/>
              </a:spcBef>
              <a:buFont typeface="Arial"/>
              <a:buChar char="•"/>
              <a:defRPr sz="25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95027" indent="-293002" algn="l" defTabSz="586003" rtl="0" eaLnBrk="1" latinLnBrk="0" hangingPunct="1">
              <a:spcBef>
                <a:spcPct val="20000"/>
              </a:spcBef>
              <a:buFont typeface="Arial"/>
              <a:buChar char="•"/>
              <a:defRPr sz="25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981028" indent="-293002" algn="l" defTabSz="586003" rtl="0" eaLnBrk="1" latinLnBrk="0" hangingPunct="1">
              <a:spcBef>
                <a:spcPct val="20000"/>
              </a:spcBef>
              <a:buFont typeface="Arial"/>
              <a:buChar char="•"/>
              <a:defRPr sz="25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200" dirty="0">
                <a:solidFill>
                  <a:schemeClr val="tx1"/>
                </a:solidFill>
                <a:latin typeface="PS TT Commons Book" charset="0"/>
                <a:ea typeface="PS TT Commons Book" charset="0"/>
                <a:cs typeface="PS TT Commons Book" charset="0"/>
              </a:rPr>
              <a:t> Deck version</a:t>
            </a:r>
            <a:r>
              <a:rPr lang="en-US" sz="1200" baseline="0" dirty="0">
                <a:solidFill>
                  <a:schemeClr val="tx1"/>
                </a:solidFill>
                <a:latin typeface="PS TT Commons Book" charset="0"/>
                <a:ea typeface="PS TT Commons Book" charset="0"/>
                <a:cs typeface="PS TT Commons Book" charset="0"/>
              </a:rPr>
              <a:t> </a:t>
            </a:r>
            <a:r>
              <a:rPr lang="en-US" sz="1200" b="1" dirty="0">
                <a:solidFill>
                  <a:schemeClr val="tx1"/>
                </a:solidFill>
                <a:latin typeface="+mn-lt"/>
                <a:ea typeface="PS TT Commons Book" charset="0"/>
                <a:cs typeface="PS TT Commons Book" charset="0"/>
              </a:rPr>
              <a:t>2021.09.a</a:t>
            </a:r>
          </a:p>
          <a:p>
            <a:pPr marL="0" marR="0" lvl="0" indent="0" algn="r" defTabSz="293002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Myriad Pro" panose="020B0503030403020204" pitchFamily="34" charset="0"/>
              <a:buNone/>
              <a:tabLst/>
              <a:defRPr/>
            </a:pPr>
            <a:r>
              <a:rPr lang="en-US" sz="1200" dirty="0">
                <a:solidFill>
                  <a:schemeClr val="bg2"/>
                </a:solidFill>
                <a:latin typeface="PS TT Commons Book" charset="0"/>
                <a:ea typeface="PS TT Commons Book" charset="0"/>
                <a:cs typeface="PS TT Commons Book" charset="0"/>
              </a:rPr>
              <a:t> Deck version</a:t>
            </a:r>
            <a:r>
              <a:rPr lang="en-US" sz="1200" baseline="0" dirty="0">
                <a:solidFill>
                  <a:schemeClr val="bg2"/>
                </a:solidFill>
                <a:latin typeface="PS TT Commons Book" charset="0"/>
                <a:ea typeface="PS TT Commons Book" charset="0"/>
                <a:cs typeface="PS TT Commons Book" charset="0"/>
              </a:rPr>
              <a:t> </a:t>
            </a:r>
            <a:r>
              <a:rPr lang="en-US" sz="1200" b="1" dirty="0">
                <a:solidFill>
                  <a:schemeClr val="bg2"/>
                </a:solidFill>
                <a:latin typeface="+mn-lt"/>
                <a:ea typeface="PS TT Commons Book" charset="0"/>
                <a:cs typeface="PS TT Commons Book" charset="0"/>
              </a:rPr>
              <a:t>2021.09.a</a:t>
            </a:r>
          </a:p>
        </p:txBody>
      </p:sp>
    </p:spTree>
    <p:extLst>
      <p:ext uri="{BB962C8B-B14F-4D97-AF65-F5344CB8AC3E}">
        <p14:creationId xmlns:p14="http://schemas.microsoft.com/office/powerpoint/2010/main" val="5277664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  <p:sldLayoutId id="2147483674" r:id="rId15"/>
    <p:sldLayoutId id="2147483675" r:id="rId16"/>
    <p:sldLayoutId id="2147483676" r:id="rId17"/>
    <p:sldLayoutId id="2147483677" r:id="rId18"/>
    <p:sldLayoutId id="2147483678" r:id="rId19"/>
    <p:sldLayoutId id="2147483679" r:id="rId20"/>
    <p:sldLayoutId id="2147483680" r:id="rId21"/>
    <p:sldLayoutId id="2147483681" r:id="rId22"/>
    <p:sldLayoutId id="2147483682" r:id="rId23"/>
    <p:sldLayoutId id="2147483683" r:id="rId24"/>
    <p:sldLayoutId id="2147483684" r:id="rId25"/>
    <p:sldLayoutId id="2147483685" r:id="rId26"/>
    <p:sldLayoutId id="2147483686" r:id="rId27"/>
    <p:sldLayoutId id="2147483687" r:id="rId28"/>
    <p:sldLayoutId id="2147483688" r:id="rId29"/>
    <p:sldLayoutId id="2147483689" r:id="rId30"/>
    <p:sldLayoutId id="2147483690" r:id="rId31"/>
    <p:sldLayoutId id="2147483691" r:id="rId32"/>
    <p:sldLayoutId id="2147483692" r:id="rId33"/>
    <p:sldLayoutId id="2147483693" r:id="rId34"/>
    <p:sldLayoutId id="2147483694" r:id="rId35"/>
    <p:sldLayoutId id="2147483695" r:id="rId36"/>
    <p:sldLayoutId id="2147483696" r:id="rId37"/>
    <p:sldLayoutId id="2147483697" r:id="rId38"/>
    <p:sldLayoutId id="2147483698" r:id="rId39"/>
    <p:sldLayoutId id="2147483699" r:id="rId40"/>
    <p:sldLayoutId id="2147483700" r:id="rId41"/>
    <p:sldLayoutId id="2147483701" r:id="rId42"/>
    <p:sldLayoutId id="2147483702" r:id="rId43"/>
    <p:sldLayoutId id="2147483703" r:id="rId44"/>
    <p:sldLayoutId id="2147483704" r:id="rId45"/>
    <p:sldLayoutId id="2147483705" r:id="rId46"/>
    <p:sldLayoutId id="2147483706" r:id="rId47"/>
    <p:sldLayoutId id="2147483707" r:id="rId48"/>
    <p:sldLayoutId id="2147483708" r:id="rId49"/>
    <p:sldLayoutId id="2147483709" r:id="rId50"/>
    <p:sldLayoutId id="2147483710" r:id="rId51"/>
    <p:sldLayoutId id="2147483711" r:id="rId52"/>
    <p:sldLayoutId id="2147483712" r:id="rId53"/>
    <p:sldLayoutId id="2147483713" r:id="rId54"/>
    <p:sldLayoutId id="2147483714" r:id="rId55"/>
    <p:sldLayoutId id="2147483715" r:id="rId56"/>
    <p:sldLayoutId id="2147483716" r:id="rId57"/>
    <p:sldLayoutId id="2147483717" r:id="rId58"/>
    <p:sldLayoutId id="2147483718" r:id="rId59"/>
    <p:sldLayoutId id="2147483719" r:id="rId60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txStyles>
    <p:titleStyle>
      <a:lvl1pPr algn="ctr" defTabSz="685783" rtl="0" eaLnBrk="1" latinLnBrk="0" hangingPunct="1">
        <a:lnSpc>
          <a:spcPct val="90000"/>
        </a:lnSpc>
        <a:spcBef>
          <a:spcPct val="0"/>
        </a:spcBef>
        <a:buNone/>
        <a:defRPr sz="2800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2862" marR="0" indent="-42862" algn="l" defTabSz="439491" rtl="0" eaLnBrk="1" fontAlgn="auto" latinLnBrk="0" hangingPunct="1">
        <a:lnSpc>
          <a:spcPct val="100000"/>
        </a:lnSpc>
        <a:spcBef>
          <a:spcPts val="1350"/>
        </a:spcBef>
        <a:spcAft>
          <a:spcPts val="0"/>
        </a:spcAft>
        <a:buClrTx/>
        <a:buSzPct val="75000"/>
        <a:buFont typeface="Myriad Pro" panose="020B0503030403020204" pitchFamily="34" charset="0"/>
        <a:buChar char=" "/>
        <a:tabLst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439491" marR="0" indent="-216692" algn="l" defTabSz="439491" rtl="0" eaLnBrk="1" fontAlgn="auto" latinLnBrk="0" hangingPunct="1">
        <a:lnSpc>
          <a:spcPct val="100000"/>
        </a:lnSpc>
        <a:spcBef>
          <a:spcPts val="450"/>
        </a:spcBef>
        <a:spcAft>
          <a:spcPts val="0"/>
        </a:spcAft>
        <a:buClrTx/>
        <a:buSzPct val="75000"/>
        <a:buFont typeface="Lucida Grande"/>
        <a:buChar char="-"/>
        <a:tabLst/>
        <a:defRPr sz="1500" b="0" i="0" kern="1200" baseline="0">
          <a:solidFill>
            <a:schemeClr val="tx1"/>
          </a:solidFill>
          <a:latin typeface="PS TT Commons" charset="0"/>
          <a:ea typeface="PS TT Commons" charset="0"/>
          <a:cs typeface="PS TT Commons" charset="0"/>
        </a:defRPr>
      </a:lvl2pPr>
      <a:lvl3pPr marL="662290" marR="0" indent="-215168" algn="l" defTabSz="439491" rtl="0" eaLnBrk="1" fontAlgn="auto" latinLnBrk="0" hangingPunct="1">
        <a:lnSpc>
          <a:spcPct val="100000"/>
        </a:lnSpc>
        <a:spcBef>
          <a:spcPts val="450"/>
        </a:spcBef>
        <a:spcAft>
          <a:spcPts val="0"/>
        </a:spcAft>
        <a:buClrTx/>
        <a:buSzPct val="75000"/>
        <a:buFont typeface="Lucida Grande"/>
        <a:buChar char="•"/>
        <a:tabLst/>
        <a:defRPr sz="1500" b="0" i="0" kern="1200">
          <a:solidFill>
            <a:schemeClr val="tx1"/>
          </a:solidFill>
          <a:latin typeface="PS TT Commons" charset="0"/>
          <a:ea typeface="PS TT Commons" charset="0"/>
          <a:cs typeface="PS TT Commons" charset="0"/>
        </a:defRPr>
      </a:lvl3pPr>
      <a:lvl4pPr marL="900091" marR="0" indent="-238119" algn="l" defTabSz="439491" rtl="0" eaLnBrk="1" fontAlgn="auto" latinLnBrk="0" hangingPunct="1">
        <a:lnSpc>
          <a:spcPct val="100000"/>
        </a:lnSpc>
        <a:spcBef>
          <a:spcPts val="450"/>
        </a:spcBef>
        <a:spcAft>
          <a:spcPts val="0"/>
        </a:spcAft>
        <a:buClrTx/>
        <a:buSzPct val="75000"/>
        <a:buFont typeface="Wingdings" panose="05000000000000000000" pitchFamily="2" charset="2"/>
        <a:buChar char="§"/>
        <a:tabLst/>
        <a:defRPr sz="1500" b="0" i="0" kern="1200">
          <a:solidFill>
            <a:schemeClr val="tx1"/>
          </a:solidFill>
          <a:latin typeface="PS TT Commons" charset="0"/>
          <a:ea typeface="PS TT Commons" charset="0"/>
          <a:cs typeface="PS TT Commons" charset="0"/>
        </a:defRPr>
      </a:lvl4pPr>
      <a:lvl5pPr marL="1028675" marR="0" indent="-205974" algn="l" defTabSz="439491" rtl="0" eaLnBrk="1" fontAlgn="auto" latinLnBrk="0" hangingPunct="1">
        <a:lnSpc>
          <a:spcPct val="100000"/>
        </a:lnSpc>
        <a:spcBef>
          <a:spcPts val="450"/>
        </a:spcBef>
        <a:spcAft>
          <a:spcPts val="0"/>
        </a:spcAft>
        <a:buClrTx/>
        <a:buSzPct val="75000"/>
        <a:buFont typeface="Myriad Pro Light" panose="020B0403030403020204" pitchFamily="34" charset="0"/>
        <a:buChar char="-"/>
        <a:tabLst/>
        <a:defRPr sz="1500" b="0" i="0" kern="1200">
          <a:solidFill>
            <a:schemeClr val="tx1"/>
          </a:solidFill>
          <a:latin typeface="PS TT Commons" charset="0"/>
          <a:ea typeface="PS TT Commons" charset="0"/>
          <a:cs typeface="PS TT Commons" charset="0"/>
        </a:defRPr>
      </a:lvl5pPr>
      <a:lvl6pPr marL="1289415" marR="0" indent="-219070" algn="l" defTabSz="439491" rtl="0" eaLnBrk="1" fontAlgn="auto" latinLnBrk="0" hangingPunct="1">
        <a:lnSpc>
          <a:spcPct val="100000"/>
        </a:lnSpc>
        <a:spcBef>
          <a:spcPts val="336"/>
        </a:spcBef>
        <a:spcAft>
          <a:spcPts val="0"/>
        </a:spcAft>
        <a:buClr>
          <a:srgbClr val="404040"/>
        </a:buClr>
        <a:buSzPct val="70000"/>
        <a:buFont typeface="Montserrat"/>
        <a:buChar char=" "/>
        <a:tabLst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1502531" marR="0" indent="-216689" algn="l" defTabSz="439491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70000"/>
        <a:buFont typeface="Montserrat"/>
        <a:buChar char=" "/>
        <a:tabLst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1714457" marR="0" indent="-211926" algn="l" defTabSz="439491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70000"/>
        <a:buFont typeface="Montserrat"/>
        <a:buChar char=" "/>
        <a:tabLst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1928765" marR="0" indent="-214308" algn="l" defTabSz="439491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70000"/>
        <a:buFont typeface="Montserrat"/>
        <a:buChar char=" "/>
        <a:tabLst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16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sv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8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8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8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8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7" Type="http://schemas.openxmlformats.org/officeDocument/2006/relationships/image" Target="../media/image84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3.png"/><Relationship Id="rId5" Type="http://schemas.openxmlformats.org/officeDocument/2006/relationships/image" Target="../media/image82.jpeg"/><Relationship Id="rId4" Type="http://schemas.openxmlformats.org/officeDocument/2006/relationships/image" Target="../media/image81.jpe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4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94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4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g"/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92.png"/><Relationship Id="rId4" Type="http://schemas.openxmlformats.org/officeDocument/2006/relationships/image" Target="../media/image98.jp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4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4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35022" y="0"/>
            <a:ext cx="5902764" cy="1616093"/>
          </a:xfrm>
        </p:spPr>
        <p:txBody>
          <a:bodyPr/>
          <a:lstStyle/>
          <a:p>
            <a:r>
              <a:rPr lang="en-US" sz="2800" dirty="0">
                <a:solidFill>
                  <a:schemeClr val="bg1"/>
                </a:solidFill>
              </a:rPr>
              <a:t>Exam AZ-305: Designing Azure Infrastructure Solutions Crash Course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795" y="4172159"/>
            <a:ext cx="4975395" cy="1314450"/>
          </a:xfrm>
        </p:spPr>
        <p:txBody>
          <a:bodyPr/>
          <a:lstStyle/>
          <a:p>
            <a:r>
              <a:rPr lang="en-US" sz="2400" dirty="0"/>
              <a:t>Tim Warner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C1D2F1-2359-466E-9CE0-4C49AA6D07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4635" y="1236325"/>
            <a:ext cx="3125314" cy="3125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4805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82D6C8-DD29-4E96-9F01-538A6242E0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474" y="778216"/>
            <a:ext cx="7603052" cy="397825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4CAF6BE-A870-41C3-AD16-38C8B76B3C1B}"/>
              </a:ext>
            </a:extLst>
          </p:cNvPr>
          <p:cNvSpPr/>
          <p:nvPr/>
        </p:nvSpPr>
        <p:spPr>
          <a:xfrm>
            <a:off x="5448098" y="3495675"/>
            <a:ext cx="2743200" cy="1066951"/>
          </a:xfrm>
          <a:prstGeom prst="rect">
            <a:avLst/>
          </a:prstGeom>
          <a:noFill/>
          <a:ln w="571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5325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19F268-6445-4AA5-AADB-CD48E8F649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1312" y="783091"/>
            <a:ext cx="4634553" cy="4187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1407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Mobile Browser: learning.oreilly.com</a:t>
            </a: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27554A8-F92C-F14A-8C83-9F8E5E8E77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7539" y="726332"/>
            <a:ext cx="1930737" cy="4178599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21EF08F-9341-6342-AF6B-776AFF8862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5336" y="726332"/>
            <a:ext cx="1930737" cy="4178599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023291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O'Reilly Mobile App</a:t>
            </a:r>
          </a:p>
        </p:txBody>
      </p:sp>
      <p:pic>
        <p:nvPicPr>
          <p:cNvPr id="4" name="Picture 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315DC88E-7054-4252-AFD8-4AA02679E7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0790" y="631722"/>
            <a:ext cx="1890237" cy="4083169"/>
          </a:xfrm>
          <a:prstGeom prst="rect">
            <a:avLst/>
          </a:prstGeom>
        </p:spPr>
      </p:pic>
      <p:pic>
        <p:nvPicPr>
          <p:cNvPr id="8" name="Picture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1634B22-A0C3-44CF-AAF2-82E811B148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1217" y="631722"/>
            <a:ext cx="1890237" cy="4083169"/>
          </a:xfrm>
          <a:prstGeom prst="rect">
            <a:avLst/>
          </a:prstGeom>
        </p:spPr>
      </p:pic>
      <p:pic>
        <p:nvPicPr>
          <p:cNvPr id="10" name="Picture 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28EA13E-A4E6-4C85-AEDB-54DAA302A8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1644" y="631722"/>
            <a:ext cx="1890237" cy="4083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8060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Solutions Architect Expert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441DC9-0D15-AF34-D2EC-D72651D04F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07845"/>
            <a:ext cx="9144000" cy="1327810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21A721F-E53C-AD8E-107D-58E3F9036C78}"/>
              </a:ext>
            </a:extLst>
          </p:cNvPr>
          <p:cNvSpPr/>
          <p:nvPr/>
        </p:nvSpPr>
        <p:spPr>
          <a:xfrm>
            <a:off x="1959428" y="3611880"/>
            <a:ext cx="5225143" cy="52251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One-year validity</a:t>
            </a:r>
          </a:p>
        </p:txBody>
      </p:sp>
    </p:spTree>
    <p:extLst>
      <p:ext uri="{BB962C8B-B14F-4D97-AF65-F5344CB8AC3E}">
        <p14:creationId xmlns:p14="http://schemas.microsoft.com/office/powerpoint/2010/main" val="1016759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61120-E34F-4545-B208-F7C8AD694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C30ADE8-5344-4383-B36B-B9458A149C4F}"/>
              </a:ext>
            </a:extLst>
          </p:cNvPr>
          <p:cNvSpPr/>
          <p:nvPr/>
        </p:nvSpPr>
        <p:spPr>
          <a:xfrm>
            <a:off x="-1" y="196815"/>
            <a:ext cx="905021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Tim's Certification Study Model</a:t>
            </a:r>
            <a:endParaRPr lang="en-US" sz="2800" dirty="0"/>
          </a:p>
        </p:txBody>
      </p:sp>
      <p:pic>
        <p:nvPicPr>
          <p:cNvPr id="12" name="Picture 11" descr="Diagram, schematic&#10;&#10;Description automatically generated">
            <a:extLst>
              <a:ext uri="{FF2B5EF4-FFF2-40B4-BE49-F238E27FC236}">
                <a16:creationId xmlns:a16="http://schemas.microsoft.com/office/drawing/2014/main" id="{FBFC2477-8281-4E72-A5A5-DB019DF105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7126" y="720035"/>
            <a:ext cx="5449747" cy="4334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485224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61120-E34F-4545-B208-F7C8AD694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C30ADE8-5344-4383-B36B-B9458A149C4F}"/>
              </a:ext>
            </a:extLst>
          </p:cNvPr>
          <p:cNvSpPr/>
          <p:nvPr/>
        </p:nvSpPr>
        <p:spPr>
          <a:xfrm>
            <a:off x="-1" y="196815"/>
            <a:ext cx="905021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Critical Microsoft Docs Sites</a:t>
            </a:r>
            <a:endParaRPr lang="en-US" sz="2800" dirty="0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49CEB89F-3368-C6BB-E8E2-EFA60ECA928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62275534"/>
              </p:ext>
            </p:extLst>
          </p:nvPr>
        </p:nvGraphicFramePr>
        <p:xfrm>
          <a:off x="1082116" y="769499"/>
          <a:ext cx="6979767" cy="41771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67001274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61120-E34F-4545-B208-F7C8AD694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C30ADE8-5344-4383-B36B-B9458A149C4F}"/>
              </a:ext>
            </a:extLst>
          </p:cNvPr>
          <p:cNvSpPr/>
          <p:nvPr/>
        </p:nvSpPr>
        <p:spPr>
          <a:xfrm>
            <a:off x="-1" y="196815"/>
            <a:ext cx="905021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Microsoft Well-Architected Framework</a:t>
            </a:r>
            <a:endParaRPr lang="en-US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723CF9-2CCD-41E1-8C9E-8DCBB630D7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8945" y="756772"/>
            <a:ext cx="6706110" cy="4390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055039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D9943E7B-A596-34C1-5378-FDFF8C0F479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27219863"/>
              </p:ext>
            </p:extLst>
          </p:nvPr>
        </p:nvGraphicFramePr>
        <p:xfrm>
          <a:off x="1327639" y="1669236"/>
          <a:ext cx="6659452" cy="25782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60CBA871-2049-41F5-80A7-2438826DA4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08177" y="1262918"/>
            <a:ext cx="2133545" cy="26176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C59AAAF-B358-CB73-933B-1E781924B5F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32178" y="1977205"/>
            <a:ext cx="1189087" cy="1189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3696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919172-BB37-4DEA-9421-CAF9D0D7C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Monitor</a:t>
            </a:r>
          </a:p>
        </p:txBody>
      </p:sp>
      <p:pic>
        <p:nvPicPr>
          <p:cNvPr id="4098" name="Picture 2" descr="Azure Monitor overview">
            <a:extLst>
              <a:ext uri="{FF2B5EF4-FFF2-40B4-BE49-F238E27FC236}">
                <a16:creationId xmlns:a16="http://schemas.microsoft.com/office/drawing/2014/main" id="{29609BF9-F468-41DF-886B-B933C90ABF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494" y="661720"/>
            <a:ext cx="7149011" cy="3935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01744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 Warner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0101" y="0"/>
            <a:ext cx="5412767" cy="5143500"/>
          </a:xfrm>
        </p:spPr>
        <p:txBody>
          <a:bodyPr anchor="ctr"/>
          <a:lstStyle/>
          <a:p>
            <a:r>
              <a:rPr lang="en-US" dirty="0"/>
              <a:t>Former Senior Content Developer w/ Microsoft</a:t>
            </a:r>
          </a:p>
          <a:p>
            <a:r>
              <a:rPr lang="en-US" dirty="0"/>
              <a:t>Based in Nashville, TN, US</a:t>
            </a:r>
          </a:p>
          <a:p>
            <a:r>
              <a:rPr lang="en-US" dirty="0"/>
              <a:t>MCT, Former MVP</a:t>
            </a:r>
          </a:p>
          <a:p>
            <a:r>
              <a:rPr lang="en-US" dirty="0"/>
              <a:t>Email: </a:t>
            </a:r>
            <a:r>
              <a:rPr lang="en-US" b="1" dirty="0">
                <a:solidFill>
                  <a:srgbClr val="0070C0"/>
                </a:solidFill>
              </a:rPr>
              <a:t>tim-warner@pluralsight.com</a:t>
            </a:r>
          </a:p>
          <a:p>
            <a:r>
              <a:rPr lang="en-US" dirty="0"/>
              <a:t>Badge: </a:t>
            </a:r>
            <a:r>
              <a:rPr lang="en-US" b="1" dirty="0">
                <a:solidFill>
                  <a:srgbClr val="0070C0"/>
                </a:solidFill>
              </a:rPr>
              <a:t>TechTrainerTim.com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23CD228-FCB9-47E6-BFB4-570703BE1B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6887" y="1325914"/>
            <a:ext cx="2030855" cy="249167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F57C063-601B-414D-88C6-C0ABDDEE7D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0467" y="2026430"/>
            <a:ext cx="1189087" cy="1189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4805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 Analytics</a:t>
            </a:r>
          </a:p>
        </p:txBody>
      </p:sp>
      <p:pic>
        <p:nvPicPr>
          <p:cNvPr id="3076" name="Picture 4" descr="Azure Monitor Logs structure">
            <a:extLst>
              <a:ext uri="{FF2B5EF4-FFF2-40B4-BE49-F238E27FC236}">
                <a16:creationId xmlns:a16="http://schemas.microsoft.com/office/drawing/2014/main" id="{7719F321-08AB-4361-8BC0-73317EB3FE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49325"/>
            <a:ext cx="9144000" cy="3243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17569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Sentinel</a:t>
            </a:r>
          </a:p>
        </p:txBody>
      </p:sp>
      <p:pic>
        <p:nvPicPr>
          <p:cNvPr id="2050" name="Picture 2" descr="Azure Sentinel core capabilities">
            <a:extLst>
              <a:ext uri="{FF2B5EF4-FFF2-40B4-BE49-F238E27FC236}">
                <a16:creationId xmlns:a16="http://schemas.microsoft.com/office/drawing/2014/main" id="{79AA17E6-2190-4CFF-BF3F-C40E0A69CD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1910" y="628650"/>
            <a:ext cx="3980180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32405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Tenant vs. Subscription</a:t>
            </a:r>
          </a:p>
        </p:txBody>
      </p:sp>
      <p:pic>
        <p:nvPicPr>
          <p:cNvPr id="1026" name="Picture 2" descr="An example organization with multiple subscriptions all using the same Azure AD tenant.">
            <a:extLst>
              <a:ext uri="{FF2B5EF4-FFF2-40B4-BE49-F238E27FC236}">
                <a16:creationId xmlns:a16="http://schemas.microsoft.com/office/drawing/2014/main" id="{0F0A2B9D-3CF1-4585-BA3B-0995B97007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2101" y="691255"/>
            <a:ext cx="4019797" cy="4452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38377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Hybrid Identity</a:t>
            </a:r>
          </a:p>
        </p:txBody>
      </p:sp>
      <p:pic>
        <p:nvPicPr>
          <p:cNvPr id="3078" name="Picture 6" descr="What is Azure AD Connect">
            <a:extLst>
              <a:ext uri="{FF2B5EF4-FFF2-40B4-BE49-F238E27FC236}">
                <a16:creationId xmlns:a16="http://schemas.microsoft.com/office/drawing/2014/main" id="{F2B271CB-A6C7-430B-881E-ED667317B7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4826" y="586529"/>
            <a:ext cx="5850082" cy="4192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82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AD B2C</a:t>
            </a:r>
          </a:p>
        </p:txBody>
      </p:sp>
      <p:pic>
        <p:nvPicPr>
          <p:cNvPr id="2050" name="Picture 2" descr="Infographic of Azure AD B2C identity providers and downstream applications">
            <a:extLst>
              <a:ext uri="{FF2B5EF4-FFF2-40B4-BE49-F238E27FC236}">
                <a16:creationId xmlns:a16="http://schemas.microsoft.com/office/drawing/2014/main" id="{F4C42BEF-EE70-49D8-9F80-EC8A89BF3B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76250"/>
            <a:ext cx="9144000" cy="4189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61555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AD Domain Services</a:t>
            </a:r>
          </a:p>
        </p:txBody>
      </p:sp>
      <p:pic>
        <p:nvPicPr>
          <p:cNvPr id="1026" name="Picture 2" descr="Azure Active Directory Domain Services for a hybrid organization that includes on-premises synchronization">
            <a:extLst>
              <a:ext uri="{FF2B5EF4-FFF2-40B4-BE49-F238E27FC236}">
                <a16:creationId xmlns:a16="http://schemas.microsoft.com/office/drawing/2014/main" id="{2A71AC5D-8414-414B-876D-83A4E30D93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8868" y="686210"/>
            <a:ext cx="6926263" cy="3974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19187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Pass-through Authentication</a:t>
            </a:r>
          </a:p>
        </p:txBody>
      </p:sp>
      <p:pic>
        <p:nvPicPr>
          <p:cNvPr id="3074" name="Picture 2" descr="Azure AD Pass-through Authentication">
            <a:extLst>
              <a:ext uri="{FF2B5EF4-FFF2-40B4-BE49-F238E27FC236}">
                <a16:creationId xmlns:a16="http://schemas.microsoft.com/office/drawing/2014/main" id="{4BE8C668-0865-4DEA-83B7-01616D81AA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082" y="783794"/>
            <a:ext cx="8517835" cy="3859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88455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Seamless Single Sign-on</a:t>
            </a:r>
          </a:p>
        </p:txBody>
      </p:sp>
      <p:pic>
        <p:nvPicPr>
          <p:cNvPr id="4098" name="Picture 2" descr="Seamless Single Sign-On">
            <a:extLst>
              <a:ext uri="{FF2B5EF4-FFF2-40B4-BE49-F238E27FC236}">
                <a16:creationId xmlns:a16="http://schemas.microsoft.com/office/drawing/2014/main" id="{31F48D79-A5D4-4260-BBBC-38DD8747B3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661" y="876245"/>
            <a:ext cx="8706678" cy="3570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97122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Management Scopes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AF41BD-695B-4E3E-82EA-8A3A5154FE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1491" y="2361428"/>
            <a:ext cx="381017" cy="4206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F2DDD35-DA51-4F4F-96C2-6703612844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8270" y="893080"/>
            <a:ext cx="3626442" cy="4003593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C177222-FB6C-4C4A-9038-BE0D38DF8491}"/>
              </a:ext>
            </a:extLst>
          </p:cNvPr>
          <p:cNvSpPr/>
          <p:nvPr/>
        </p:nvSpPr>
        <p:spPr>
          <a:xfrm>
            <a:off x="3127664" y="758536"/>
            <a:ext cx="2576945" cy="56055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 Tenant Root</a:t>
            </a:r>
          </a:p>
        </p:txBody>
      </p:sp>
    </p:spTree>
    <p:extLst>
      <p:ext uri="{BB962C8B-B14F-4D97-AF65-F5344CB8AC3E}">
        <p14:creationId xmlns:p14="http://schemas.microsoft.com/office/powerpoint/2010/main" val="32636478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VNet Hub-Spoke</a:t>
            </a:r>
          </a:p>
        </p:txBody>
      </p:sp>
      <p:pic>
        <p:nvPicPr>
          <p:cNvPr id="3074" name="Picture 2" descr="Hub-spoke topology in Azure">
            <a:extLst>
              <a:ext uri="{FF2B5EF4-FFF2-40B4-BE49-F238E27FC236}">
                <a16:creationId xmlns:a16="http://schemas.microsoft.com/office/drawing/2014/main" id="{B6455E53-60F1-46B4-A58F-911D3A706F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44575"/>
            <a:ext cx="9144000" cy="3052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77985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  <a:p>
            <a:r>
              <a:rPr lang="en-GB" dirty="0"/>
              <a:t>Design identity, governance, and monitoring solutions (25-30%)</a:t>
            </a:r>
          </a:p>
          <a:p>
            <a:r>
              <a:rPr lang="en-GB" dirty="0"/>
              <a:t>Design data storage solutions (20-25%)</a:t>
            </a:r>
          </a:p>
          <a:p>
            <a:r>
              <a:rPr lang="en-US" dirty="0"/>
              <a:t>Design business continuity solutions (15-20%)</a:t>
            </a:r>
          </a:p>
          <a:p>
            <a:r>
              <a:rPr lang="en-US" dirty="0"/>
              <a:t>Design infrastructure solutions (30-35%)</a:t>
            </a:r>
          </a:p>
          <a:p>
            <a:r>
              <a:rPr lang="en-US" dirty="0"/>
              <a:t>Exam AZ-305 strategy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74785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Virtual WAN</a:t>
            </a:r>
          </a:p>
        </p:txBody>
      </p:sp>
      <p:pic>
        <p:nvPicPr>
          <p:cNvPr id="4098" name="Picture 2" descr="Virtual WAN diagram">
            <a:extLst>
              <a:ext uri="{FF2B5EF4-FFF2-40B4-BE49-F238E27FC236}">
                <a16:creationId xmlns:a16="http://schemas.microsoft.com/office/drawing/2014/main" id="{F6458FC1-AFA8-4F63-A8AB-ED10FD2219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3800" y="821244"/>
            <a:ext cx="6413500" cy="3807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13835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Private Link DNS Configuration</a:t>
            </a:r>
          </a:p>
        </p:txBody>
      </p:sp>
      <p:pic>
        <p:nvPicPr>
          <p:cNvPr id="5122" name="Picture 2" descr="Single virtual network and Azure-provided DNS">
            <a:extLst>
              <a:ext uri="{FF2B5EF4-FFF2-40B4-BE49-F238E27FC236}">
                <a16:creationId xmlns:a16="http://schemas.microsoft.com/office/drawing/2014/main" id="{32D992CB-196B-4B8F-B693-4200D05FBF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692" y="822324"/>
            <a:ext cx="7244615" cy="3883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3874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Backup</a:t>
            </a:r>
          </a:p>
        </p:txBody>
      </p:sp>
      <p:pic>
        <p:nvPicPr>
          <p:cNvPr id="1026" name="Picture 2" descr="Backup job in VM backup stack Resource Manager deployment model--storage and vault">
            <a:extLst>
              <a:ext uri="{FF2B5EF4-FFF2-40B4-BE49-F238E27FC236}">
                <a16:creationId xmlns:a16="http://schemas.microsoft.com/office/drawing/2014/main" id="{0DD8CB37-AAB0-4FDB-9526-4BBB245CF2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84300"/>
            <a:ext cx="9144000" cy="237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49700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Site Recovery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BE95789-F72B-4C37-9AE4-AD6F656694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4671" y="668458"/>
            <a:ext cx="7548179" cy="4475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33044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VM Scale Sets</a:t>
            </a:r>
          </a:p>
        </p:txBody>
      </p:sp>
      <p:pic>
        <p:nvPicPr>
          <p:cNvPr id="10242" name="Picture 2" descr="Image result for azure vm scale sets">
            <a:extLst>
              <a:ext uri="{FF2B5EF4-FFF2-40B4-BE49-F238E27FC236}">
                <a16:creationId xmlns:a16="http://schemas.microsoft.com/office/drawing/2014/main" id="{B0C5A451-F152-4059-918F-FA45D32FD5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1275" y="560553"/>
            <a:ext cx="3875389" cy="4452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6448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Windows Virtual Desktop (WVD)</a:t>
            </a:r>
          </a:p>
        </p:txBody>
      </p:sp>
      <p:sp>
        <p:nvSpPr>
          <p:cNvPr id="3" name="AutoShape 2" descr="Image result for azure batch diagram">
            <a:extLst>
              <a:ext uri="{FF2B5EF4-FFF2-40B4-BE49-F238E27FC236}">
                <a16:creationId xmlns:a16="http://schemas.microsoft.com/office/drawing/2014/main" id="{3EFBAA0E-6038-4E86-948A-52FCAB7D1C0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428875" y="923925"/>
            <a:ext cx="4286250" cy="3295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2BBA807-17F9-4862-AD21-C99A3B46AF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411" y="1155700"/>
            <a:ext cx="7189177" cy="283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78B6BD7-01B0-42EB-9F8B-A7DBE083D368}"/>
              </a:ext>
            </a:extLst>
          </p:cNvPr>
          <p:cNvSpPr/>
          <p:nvPr/>
        </p:nvSpPr>
        <p:spPr>
          <a:xfrm>
            <a:off x="2935217" y="4325772"/>
            <a:ext cx="3289300" cy="51435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timw.info/</a:t>
            </a:r>
            <a:r>
              <a:rPr lang="en-US" dirty="0" err="1"/>
              <a:t>travis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30587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F659C-515D-427D-9372-65B53848A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Availability Set</a:t>
            </a:r>
          </a:p>
        </p:txBody>
      </p:sp>
      <p:pic>
        <p:nvPicPr>
          <p:cNvPr id="5122" name="Picture 2" descr="Image result for azure availability set">
            <a:extLst>
              <a:ext uri="{FF2B5EF4-FFF2-40B4-BE49-F238E27FC236}">
                <a16:creationId xmlns:a16="http://schemas.microsoft.com/office/drawing/2014/main" id="{23D438E9-59A9-4A0B-A2A6-1F7E19B2A8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233" y="989356"/>
            <a:ext cx="5185533" cy="3407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151816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F659C-515D-427D-9372-65B53848A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Availability Zone</a:t>
            </a:r>
          </a:p>
        </p:txBody>
      </p:sp>
      <p:pic>
        <p:nvPicPr>
          <p:cNvPr id="6146" name="Picture 2" descr="Image result for azure availability zone">
            <a:extLst>
              <a:ext uri="{FF2B5EF4-FFF2-40B4-BE49-F238E27FC236}">
                <a16:creationId xmlns:a16="http://schemas.microsoft.com/office/drawing/2014/main" id="{0C5E5CBD-3FA2-4B2E-8D50-7302EB7082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9838" y="905289"/>
            <a:ext cx="4124324" cy="3544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083254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VM Networking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93D69FB-40F5-4C27-80FC-9C1052C5A1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2185" y="798197"/>
            <a:ext cx="6819630" cy="3862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799920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Load Balancing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F24AB5-C741-4D79-B13E-C10BE76479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942" y="670054"/>
            <a:ext cx="6086116" cy="4249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5612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Materials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DE01D-F7D1-CAC4-B998-3A2B29DB12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1880932-C79B-4E37-86AD-089232300598}"/>
              </a:ext>
            </a:extLst>
          </p:cNvPr>
          <p:cNvSpPr/>
          <p:nvPr/>
        </p:nvSpPr>
        <p:spPr>
          <a:xfrm>
            <a:off x="1241536" y="2034283"/>
            <a:ext cx="6651398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timw.info/az305</a:t>
            </a:r>
          </a:p>
        </p:txBody>
      </p:sp>
    </p:spTree>
    <p:extLst>
      <p:ext uri="{BB962C8B-B14F-4D97-AF65-F5344CB8AC3E}">
        <p14:creationId xmlns:p14="http://schemas.microsoft.com/office/powerpoint/2010/main" val="61634510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VNet Peering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BA52FD-61DB-4E03-9CBE-F40FF6E76A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230" y="774791"/>
            <a:ext cx="6985540" cy="3911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34755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Hybrid Networking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400F70-B5DB-4B9C-988F-A3DD78AA12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905" y="859231"/>
            <a:ext cx="7934189" cy="3577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58781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Network Virtual Appliance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8B85FF-5826-4D2A-8125-69BD13339D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4059" y="653673"/>
            <a:ext cx="6675881" cy="3879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09544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Azure Load Balancer</a:t>
            </a:r>
          </a:p>
        </p:txBody>
      </p:sp>
      <p:pic>
        <p:nvPicPr>
          <p:cNvPr id="2050" name="Picture 2" descr="Image result for azure load balancer components docs">
            <a:extLst>
              <a:ext uri="{FF2B5EF4-FFF2-40B4-BE49-F238E27FC236}">
                <a16:creationId xmlns:a16="http://schemas.microsoft.com/office/drawing/2014/main" id="{B4B9A580-5681-4801-A429-82EC33F4A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8068" y="741294"/>
            <a:ext cx="6267864" cy="3900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015168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Application Gateway</a:t>
            </a:r>
          </a:p>
        </p:txBody>
      </p:sp>
      <p:pic>
        <p:nvPicPr>
          <p:cNvPr id="1026" name="Picture 2" descr="The components used in an application gateway">
            <a:extLst>
              <a:ext uri="{FF2B5EF4-FFF2-40B4-BE49-F238E27FC236}">
                <a16:creationId xmlns:a16="http://schemas.microsoft.com/office/drawing/2014/main" id="{BBF96D39-079C-4C40-9F79-3B26892441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7130" y="560553"/>
            <a:ext cx="4829739" cy="4417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862984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Traffic Manager</a:t>
            </a:r>
          </a:p>
        </p:txBody>
      </p:sp>
      <p:pic>
        <p:nvPicPr>
          <p:cNvPr id="4098" name="Picture 2" descr="Azure Traffic Manager 'Priority' traffic-routing method">
            <a:extLst>
              <a:ext uri="{FF2B5EF4-FFF2-40B4-BE49-F238E27FC236}">
                <a16:creationId xmlns:a16="http://schemas.microsoft.com/office/drawing/2014/main" id="{10618C83-066E-446E-9CEE-BB04938BA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4235" y="642878"/>
            <a:ext cx="5795530" cy="4458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858101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Front Door Service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81B561-D128-4862-AC07-6908C36E34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96" y="578756"/>
            <a:ext cx="7920808" cy="412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00739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Container Lifecycle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22CBA6-489F-4087-9B0B-4D591B24E1D1}"/>
              </a:ext>
            </a:extLst>
          </p:cNvPr>
          <p:cNvSpPr txBox="1"/>
          <p:nvPr/>
        </p:nvSpPr>
        <p:spPr>
          <a:xfrm>
            <a:off x="0" y="4774168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https://timw.info/3635f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EF76FB6-5F09-4FAA-8797-DBC3CAE4DB98}"/>
              </a:ext>
            </a:extLst>
          </p:cNvPr>
          <p:cNvGrpSpPr/>
          <p:nvPr/>
        </p:nvGrpSpPr>
        <p:grpSpPr>
          <a:xfrm>
            <a:off x="124691" y="796925"/>
            <a:ext cx="9144000" cy="3549650"/>
            <a:chOff x="124691" y="796925"/>
            <a:chExt cx="9144000" cy="3549650"/>
          </a:xfrm>
        </p:grpSpPr>
        <p:pic>
          <p:nvPicPr>
            <p:cNvPr id="8196" name="Picture 4">
              <a:extLst>
                <a:ext uri="{FF2B5EF4-FFF2-40B4-BE49-F238E27FC236}">
                  <a16:creationId xmlns:a16="http://schemas.microsoft.com/office/drawing/2014/main" id="{796DB83A-08C9-4AD3-9A28-17E2AB2AF91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4691" y="796925"/>
              <a:ext cx="9144000" cy="35496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1754AE9-C67C-415E-9C89-9B0486316E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99773" y="1240875"/>
              <a:ext cx="504762" cy="4380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8928937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AKS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0D22FF4-0391-4025-A850-210FAFD169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7273" y="103352"/>
            <a:ext cx="2720949" cy="4947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754950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Azure Backup</a:t>
            </a:r>
          </a:p>
        </p:txBody>
      </p:sp>
      <p:pic>
        <p:nvPicPr>
          <p:cNvPr id="1026" name="Picture 2" descr="Backup job in VM backup stack Resource Manager deployment model--storage and vault">
            <a:extLst>
              <a:ext uri="{FF2B5EF4-FFF2-40B4-BE49-F238E27FC236}">
                <a16:creationId xmlns:a16="http://schemas.microsoft.com/office/drawing/2014/main" id="{2B080C62-D569-496A-AC38-BFEB0F9F6D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84300"/>
            <a:ext cx="9144000" cy="237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97789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 AZ-305 Latest OD Changes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89519A1-7CE6-E39E-EDFB-24F00000B4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3260" y="763564"/>
            <a:ext cx="4023567" cy="385265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9D7DC44-E510-546F-0AA2-51F083F185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644" y="763564"/>
            <a:ext cx="3633607" cy="385265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DEFF35F-57D4-9D28-7889-F1F661419882}"/>
              </a:ext>
            </a:extLst>
          </p:cNvPr>
          <p:cNvSpPr/>
          <p:nvPr/>
        </p:nvSpPr>
        <p:spPr>
          <a:xfrm>
            <a:off x="2662837" y="4741306"/>
            <a:ext cx="3500846" cy="31350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timw.info/8xa</a:t>
            </a:r>
          </a:p>
        </p:txBody>
      </p:sp>
    </p:spTree>
    <p:extLst>
      <p:ext uri="{BB962C8B-B14F-4D97-AF65-F5344CB8AC3E}">
        <p14:creationId xmlns:p14="http://schemas.microsoft.com/office/powerpoint/2010/main" val="128149708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Azure Site Recovery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8000305-87A7-4BBF-8680-7EC6A1A5AB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8089" y="641762"/>
            <a:ext cx="6341073" cy="4436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786966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Azure Migrate</a:t>
            </a:r>
          </a:p>
        </p:txBody>
      </p:sp>
      <p:pic>
        <p:nvPicPr>
          <p:cNvPr id="6148" name="Picture 4" descr="Architecture">
            <a:extLst>
              <a:ext uri="{FF2B5EF4-FFF2-40B4-BE49-F238E27FC236}">
                <a16:creationId xmlns:a16="http://schemas.microsoft.com/office/drawing/2014/main" id="{37EDBB5D-145F-44AC-89A2-03EA22AEB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6833" y="597477"/>
            <a:ext cx="6890334" cy="4047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187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Data Box</a:t>
            </a:r>
          </a:p>
        </p:txBody>
      </p:sp>
      <p:sp>
        <p:nvSpPr>
          <p:cNvPr id="3" name="AutoShape 2" descr="Available data sizes: Data Box Disk, 40 terabytes; Data Box, 100 terabytes; Data Box Heavy, 1000 terabytes; Send your own disks, 1 terabyte">
            <a:extLst>
              <a:ext uri="{FF2B5EF4-FFF2-40B4-BE49-F238E27FC236}">
                <a16:creationId xmlns:a16="http://schemas.microsoft.com/office/drawing/2014/main" id="{98A4C3D1-1495-4EF9-A248-A5E1616F997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158B1D-21A1-4F2A-B1EF-34E8DE883E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458" y="741242"/>
            <a:ext cx="7075883" cy="3965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52191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Pipelines</a:t>
            </a:r>
          </a:p>
        </p:txBody>
      </p:sp>
      <p:pic>
        <p:nvPicPr>
          <p:cNvPr id="1026" name="Picture 2" descr="Architecture diagram for automated enterprise BI with Azure Synapse and Azure Data Factory">
            <a:extLst>
              <a:ext uri="{FF2B5EF4-FFF2-40B4-BE49-F238E27FC236}">
                <a16:creationId xmlns:a16="http://schemas.microsoft.com/office/drawing/2014/main" id="{9D13CC66-B998-4761-9F9E-9AE1D80BC5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00075"/>
            <a:ext cx="9144000" cy="3943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425941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919172-BB37-4DEA-9421-CAF9D0D7C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Account Replication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56BF313-B721-4B7D-B027-F587D50659F1}"/>
              </a:ext>
            </a:extLst>
          </p:cNvPr>
          <p:cNvSpPr/>
          <p:nvPr/>
        </p:nvSpPr>
        <p:spPr>
          <a:xfrm>
            <a:off x="563525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FC63B21-443B-45BE-8A40-CEBCA7FF014F}"/>
              </a:ext>
            </a:extLst>
          </p:cNvPr>
          <p:cNvSpPr/>
          <p:nvPr/>
        </p:nvSpPr>
        <p:spPr>
          <a:xfrm>
            <a:off x="1765003" y="2025501"/>
            <a:ext cx="1020726" cy="89313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A8852F-C931-4E31-8834-BE56E1B5A69B}"/>
              </a:ext>
            </a:extLst>
          </p:cNvPr>
          <p:cNvSpPr/>
          <p:nvPr/>
        </p:nvSpPr>
        <p:spPr>
          <a:xfrm>
            <a:off x="4646432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4723540-18BC-470A-AC03-493B954AE4DE}"/>
              </a:ext>
            </a:extLst>
          </p:cNvPr>
          <p:cNvSpPr/>
          <p:nvPr/>
        </p:nvSpPr>
        <p:spPr>
          <a:xfrm>
            <a:off x="4827184" y="1678616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20B44F6-23D4-4866-9EA4-C35A09C97F3E}"/>
              </a:ext>
            </a:extLst>
          </p:cNvPr>
          <p:cNvSpPr/>
          <p:nvPr/>
        </p:nvSpPr>
        <p:spPr>
          <a:xfrm>
            <a:off x="5948921" y="2402955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60AC8C4-C960-4E9C-ABA6-3017A96CB8D8}"/>
              </a:ext>
            </a:extLst>
          </p:cNvPr>
          <p:cNvSpPr/>
          <p:nvPr/>
        </p:nvSpPr>
        <p:spPr>
          <a:xfrm>
            <a:off x="6969645" y="1678616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08A5B8-512A-49BF-BB5B-04A651832E5F}"/>
              </a:ext>
            </a:extLst>
          </p:cNvPr>
          <p:cNvSpPr txBox="1"/>
          <p:nvPr/>
        </p:nvSpPr>
        <p:spPr>
          <a:xfrm>
            <a:off x="563525" y="3625702"/>
            <a:ext cx="3423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F826EF-42D3-49AE-ACD4-5CEDDE5E6CAA}"/>
              </a:ext>
            </a:extLst>
          </p:cNvPr>
          <p:cNvSpPr txBox="1"/>
          <p:nvPr/>
        </p:nvSpPr>
        <p:spPr>
          <a:xfrm>
            <a:off x="4646432" y="3625702"/>
            <a:ext cx="3423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ZRS</a:t>
            </a:r>
          </a:p>
        </p:txBody>
      </p:sp>
    </p:spTree>
    <p:extLst>
      <p:ext uri="{BB962C8B-B14F-4D97-AF65-F5344CB8AC3E}">
        <p14:creationId xmlns:p14="http://schemas.microsoft.com/office/powerpoint/2010/main" val="406397188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919172-BB37-4DEA-9421-CAF9D0D7C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Account Replication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56BF313-B721-4B7D-B027-F587D50659F1}"/>
              </a:ext>
            </a:extLst>
          </p:cNvPr>
          <p:cNvSpPr/>
          <p:nvPr/>
        </p:nvSpPr>
        <p:spPr>
          <a:xfrm>
            <a:off x="563525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FC63B21-443B-45BE-8A40-CEBCA7FF014F}"/>
              </a:ext>
            </a:extLst>
          </p:cNvPr>
          <p:cNvSpPr/>
          <p:nvPr/>
        </p:nvSpPr>
        <p:spPr>
          <a:xfrm>
            <a:off x="1765003" y="2025501"/>
            <a:ext cx="1020726" cy="89313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A8852F-C931-4E31-8834-BE56E1B5A69B}"/>
              </a:ext>
            </a:extLst>
          </p:cNvPr>
          <p:cNvSpPr/>
          <p:nvPr/>
        </p:nvSpPr>
        <p:spPr>
          <a:xfrm>
            <a:off x="4646432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08A5B8-512A-49BF-BB5B-04A651832E5F}"/>
              </a:ext>
            </a:extLst>
          </p:cNvPr>
          <p:cNvSpPr txBox="1"/>
          <p:nvPr/>
        </p:nvSpPr>
        <p:spPr>
          <a:xfrm>
            <a:off x="563525" y="3625702"/>
            <a:ext cx="7450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GRS/RA-GRS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61AA20C-3102-438A-B68F-1C8A751120F9}"/>
              </a:ext>
            </a:extLst>
          </p:cNvPr>
          <p:cNvSpPr/>
          <p:nvPr/>
        </p:nvSpPr>
        <p:spPr>
          <a:xfrm>
            <a:off x="5905203" y="2025501"/>
            <a:ext cx="1020726" cy="89313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48437025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919172-BB37-4DEA-9421-CAF9D0D7C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Account Replication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56BF313-B721-4B7D-B027-F587D50659F1}"/>
              </a:ext>
            </a:extLst>
          </p:cNvPr>
          <p:cNvSpPr/>
          <p:nvPr/>
        </p:nvSpPr>
        <p:spPr>
          <a:xfrm>
            <a:off x="563525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A8852F-C931-4E31-8834-BE56E1B5A69B}"/>
              </a:ext>
            </a:extLst>
          </p:cNvPr>
          <p:cNvSpPr/>
          <p:nvPr/>
        </p:nvSpPr>
        <p:spPr>
          <a:xfrm>
            <a:off x="4646432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4723540-18BC-470A-AC03-493B954AE4DE}"/>
              </a:ext>
            </a:extLst>
          </p:cNvPr>
          <p:cNvSpPr/>
          <p:nvPr/>
        </p:nvSpPr>
        <p:spPr>
          <a:xfrm>
            <a:off x="4827184" y="1678616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20B44F6-23D4-4866-9EA4-C35A09C97F3E}"/>
              </a:ext>
            </a:extLst>
          </p:cNvPr>
          <p:cNvSpPr/>
          <p:nvPr/>
        </p:nvSpPr>
        <p:spPr>
          <a:xfrm>
            <a:off x="5948921" y="2402955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60AC8C4-C960-4E9C-ABA6-3017A96CB8D8}"/>
              </a:ext>
            </a:extLst>
          </p:cNvPr>
          <p:cNvSpPr/>
          <p:nvPr/>
        </p:nvSpPr>
        <p:spPr>
          <a:xfrm>
            <a:off x="6969645" y="1678616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08A5B8-512A-49BF-BB5B-04A651832E5F}"/>
              </a:ext>
            </a:extLst>
          </p:cNvPr>
          <p:cNvSpPr txBox="1"/>
          <p:nvPr/>
        </p:nvSpPr>
        <p:spPr>
          <a:xfrm>
            <a:off x="563525" y="3625702"/>
            <a:ext cx="7548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GZRS – RA/GZRS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0FBBB57-02E7-4A75-A00A-77742754D445}"/>
              </a:ext>
            </a:extLst>
          </p:cNvPr>
          <p:cNvSpPr/>
          <p:nvPr/>
        </p:nvSpPr>
        <p:spPr>
          <a:xfrm>
            <a:off x="717701" y="1722471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380FA04-80E9-4E5E-A926-CA1F3FBEB18D}"/>
              </a:ext>
            </a:extLst>
          </p:cNvPr>
          <p:cNvSpPr/>
          <p:nvPr/>
        </p:nvSpPr>
        <p:spPr>
          <a:xfrm>
            <a:off x="1839438" y="2446810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B599761-2384-4B06-9368-2BBFF43B2269}"/>
              </a:ext>
            </a:extLst>
          </p:cNvPr>
          <p:cNvSpPr/>
          <p:nvPr/>
        </p:nvSpPr>
        <p:spPr>
          <a:xfrm>
            <a:off x="2860162" y="1722471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72144789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Always Encrypted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2A3C9904-B128-41FC-AAD2-2A3AE7202D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577" y="1245594"/>
            <a:ext cx="8634845" cy="2816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863566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File Sync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569859-85AA-4A98-9D97-7418F33580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533" y="698743"/>
            <a:ext cx="7866667" cy="38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99237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Data Factory</a:t>
            </a:r>
          </a:p>
        </p:txBody>
      </p:sp>
      <p:pic>
        <p:nvPicPr>
          <p:cNvPr id="1026" name="Picture 2" descr="The role of the Copy activity">
            <a:extLst>
              <a:ext uri="{FF2B5EF4-FFF2-40B4-BE49-F238E27FC236}">
                <a16:creationId xmlns:a16="http://schemas.microsoft.com/office/drawing/2014/main" id="{DDA96EB8-B868-4D19-958D-4FFE87F6D9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00188"/>
            <a:ext cx="914400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33958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Level-Setting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We'll learn by doing – majority demo</a:t>
            </a:r>
          </a:p>
          <a:p>
            <a:pPr lvl="1"/>
            <a:r>
              <a:rPr lang="en-US" dirty="0"/>
              <a:t>Visual, case study approach</a:t>
            </a:r>
          </a:p>
          <a:p>
            <a:r>
              <a:rPr lang="en-US" dirty="0"/>
              <a:t>This is an expert certification, so we move quickly and assume intermediate-level Azure skills</a:t>
            </a:r>
          </a:p>
          <a:p>
            <a:r>
              <a:rPr lang="en-US" dirty="0"/>
              <a:t>I’m here to answer your questions – take advantage of this!</a:t>
            </a:r>
          </a:p>
          <a:p>
            <a:pPr lvl="1"/>
            <a:r>
              <a:rPr lang="en-US" dirty="0"/>
              <a:t>Use the Q&amp;A panel</a:t>
            </a:r>
          </a:p>
        </p:txBody>
      </p:sp>
    </p:spTree>
    <p:extLst>
      <p:ext uri="{BB962C8B-B14F-4D97-AF65-F5344CB8AC3E}">
        <p14:creationId xmlns:p14="http://schemas.microsoft.com/office/powerpoint/2010/main" val="87680283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 Architecture</a:t>
            </a:r>
          </a:p>
        </p:txBody>
      </p:sp>
      <p:pic>
        <p:nvPicPr>
          <p:cNvPr id="5122" name="Picture 2" descr="Event Hubs">
            <a:extLst>
              <a:ext uri="{FF2B5EF4-FFF2-40B4-BE49-F238E27FC236}">
                <a16:creationId xmlns:a16="http://schemas.microsoft.com/office/drawing/2014/main" id="{222C9070-F727-4CEE-9209-BBAB4E281A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936" y="946725"/>
            <a:ext cx="8306128" cy="3313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018631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 Architecture</a:t>
            </a:r>
          </a:p>
        </p:txBody>
      </p:sp>
      <p:pic>
        <p:nvPicPr>
          <p:cNvPr id="1026" name="Picture 2" descr="Azure - Event-Driven Architecture in the Cloud with Azure Event ...">
            <a:extLst>
              <a:ext uri="{FF2B5EF4-FFF2-40B4-BE49-F238E27FC236}">
                <a16:creationId xmlns:a16="http://schemas.microsoft.com/office/drawing/2014/main" id="{4175ABB6-6537-4A4B-9980-69BC853A8D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0458" y="560553"/>
            <a:ext cx="6101475" cy="4272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297157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 Architecture</a:t>
            </a:r>
          </a:p>
        </p:txBody>
      </p:sp>
      <p:sp>
        <p:nvSpPr>
          <p:cNvPr id="3" name="AutoShape 2" descr="Diagram of the architecture">
            <a:extLst>
              <a:ext uri="{FF2B5EF4-FFF2-40B4-BE49-F238E27FC236}">
                <a16:creationId xmlns:a16="http://schemas.microsoft.com/office/drawing/2014/main" id="{FC6E56AC-D50A-4CFA-81CA-2E993E53285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A2C2B05A-00A8-4D54-BAEC-8B1BB6F3FE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4983" y="675701"/>
            <a:ext cx="7714034" cy="4096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32528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 Architecture</a:t>
            </a:r>
          </a:p>
        </p:txBody>
      </p:sp>
      <p:sp>
        <p:nvSpPr>
          <p:cNvPr id="3" name="AutoShape 2" descr="Diagram of the architecture">
            <a:extLst>
              <a:ext uri="{FF2B5EF4-FFF2-40B4-BE49-F238E27FC236}">
                <a16:creationId xmlns:a16="http://schemas.microsoft.com/office/drawing/2014/main" id="{FC6E56AC-D50A-4CFA-81CA-2E993E53285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098" name="Picture 2" descr="Serverless cloud automation">
            <a:extLst>
              <a:ext uri="{FF2B5EF4-FFF2-40B4-BE49-F238E27FC236}">
                <a16:creationId xmlns:a16="http://schemas.microsoft.com/office/drawing/2014/main" id="{12EED08A-1408-4D8C-9BB6-2D0A20D34F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197" y="1074399"/>
            <a:ext cx="8578805" cy="2994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47265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Exam AZ-304</a:t>
            </a:r>
            <a:br>
              <a:rPr lang="en-US" dirty="0"/>
            </a:br>
            <a:r>
              <a:rPr lang="en-US" dirty="0"/>
              <a:t>Item Types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079881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Multiple Choice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AA3770-EB44-4AE8-97EC-70188EC1C8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2132" y="759846"/>
            <a:ext cx="6424120" cy="4297183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004932611"/>
      </p:ext>
    </p:extLst>
  </p:cSld>
  <p:clrMapOvr>
    <a:masterClrMapping/>
  </p:clrMapOvr>
  <p:transition>
    <p:fade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Repeated Scenario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573DAA-F6FA-4B5E-82D6-90FA5BE20CDB}"/>
              </a:ext>
            </a:extLst>
          </p:cNvPr>
          <p:cNvSpPr txBox="1"/>
          <p:nvPr/>
        </p:nvSpPr>
        <p:spPr>
          <a:xfrm>
            <a:off x="1168854" y="1202871"/>
            <a:ext cx="680629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You need to move an Azure VM to another hardware host.</a:t>
            </a:r>
          </a:p>
          <a:p>
            <a:endParaRPr lang="en-US" sz="2400" dirty="0"/>
          </a:p>
          <a:p>
            <a:r>
              <a:rPr lang="en-US" sz="2400" dirty="0"/>
              <a:t>Solution: You redeploy the VM.</a:t>
            </a:r>
          </a:p>
          <a:p>
            <a:endParaRPr lang="en-US" sz="2400" dirty="0"/>
          </a:p>
          <a:p>
            <a:r>
              <a:rPr lang="en-US" sz="2400" dirty="0"/>
              <a:t>Does this solution meet the goal?</a:t>
            </a:r>
          </a:p>
          <a:p>
            <a:endParaRPr lang="en-US" sz="2400" dirty="0"/>
          </a:p>
          <a:p>
            <a:pPr marL="257175" indent="-257175">
              <a:buAutoNum type="alphaLcPeriod"/>
            </a:pPr>
            <a:r>
              <a:rPr lang="en-US" sz="2400" dirty="0"/>
              <a:t>Yes</a:t>
            </a:r>
          </a:p>
          <a:p>
            <a:pPr marL="257175" indent="-257175">
              <a:buAutoNum type="alphaLcPeriod"/>
            </a:pPr>
            <a:r>
              <a:rPr lang="en-US" sz="2400" dirty="0"/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2500957797"/>
      </p:ext>
    </p:extLst>
  </p:cSld>
  <p:clrMapOvr>
    <a:masterClrMapping/>
  </p:clrMapOvr>
  <p:transition>
    <p:fade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Select and Place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28D004-432C-40C0-887C-A1DE6448E1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153" y="1049629"/>
            <a:ext cx="7305694" cy="3840956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645227907"/>
      </p:ext>
    </p:extLst>
  </p:cSld>
  <p:clrMapOvr>
    <a:masterClrMapping/>
  </p:clrMapOvr>
  <p:transition>
    <p:fade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Build List and Reorder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995FA9-9F69-4229-AE53-7CD8B7833A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632" y="1028701"/>
            <a:ext cx="5930736" cy="3967151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820319080"/>
      </p:ext>
    </p:extLst>
  </p:cSld>
  <p:clrMapOvr>
    <a:masterClrMapping/>
  </p:clrMapOvr>
  <p:transition>
    <p:fade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Active Screen/Fill in the Blank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258319-C6AA-4A20-B2B6-58F13105B0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6023" y="1030559"/>
            <a:ext cx="6631954" cy="3839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732701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F771989-48DC-D503-7557-CF8843A414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Schedule (CST, Nashville, TN)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37B832B-28FE-E17B-52F6-3D559DE0ED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12:00pm  -  Start</a:t>
            </a:r>
          </a:p>
          <a:p>
            <a:r>
              <a:rPr lang="en-US" dirty="0"/>
              <a:t>01:00pm  -  8-min break</a:t>
            </a:r>
          </a:p>
          <a:p>
            <a:r>
              <a:rPr lang="en-US" dirty="0"/>
              <a:t>02:00pm  -  8-min Break</a:t>
            </a:r>
          </a:p>
          <a:p>
            <a:r>
              <a:rPr lang="en-US" dirty="0"/>
              <a:t>03:00pm  -  8-min Break</a:t>
            </a:r>
          </a:p>
          <a:p>
            <a:r>
              <a:rPr lang="en-US" dirty="0"/>
              <a:t>04:00pm  -  8-min Break</a:t>
            </a:r>
          </a:p>
          <a:p>
            <a:r>
              <a:rPr lang="en-US" dirty="0"/>
              <a:t>04:45pm  -  Landing Zone</a:t>
            </a:r>
          </a:p>
          <a:p>
            <a:r>
              <a:rPr lang="en-US" dirty="0"/>
              <a:t>05:00pm  -  Finish</a:t>
            </a:r>
          </a:p>
        </p:txBody>
      </p:sp>
    </p:spTree>
    <p:extLst>
      <p:ext uri="{BB962C8B-B14F-4D97-AF65-F5344CB8AC3E}">
        <p14:creationId xmlns:p14="http://schemas.microsoft.com/office/powerpoint/2010/main" val="88388491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Case Study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1C76BE-3D56-4014-BF60-49E5DDBA26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825" y="1065745"/>
            <a:ext cx="7372350" cy="3824840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893378543"/>
      </p:ext>
    </p:extLst>
  </p:cSld>
  <p:clrMapOvr>
    <a:masterClrMapping/>
  </p:clrMapOvr>
  <p:transition>
    <p:fade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Performance-Based Lab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4081387-89A1-459B-9135-9371751A0523}"/>
              </a:ext>
            </a:extLst>
          </p:cNvPr>
          <p:cNvGrpSpPr/>
          <p:nvPr/>
        </p:nvGrpSpPr>
        <p:grpSpPr>
          <a:xfrm>
            <a:off x="1013962" y="716085"/>
            <a:ext cx="6738900" cy="4268806"/>
            <a:chOff x="1013962" y="716085"/>
            <a:chExt cx="6738900" cy="426880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4AEB5F4-7D42-4847-AAA1-08F572F1B4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13962" y="716085"/>
              <a:ext cx="6738900" cy="4268806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63C9B6A-CEA0-413C-A8BC-FD3A982FE108}"/>
                </a:ext>
              </a:extLst>
            </p:cNvPr>
            <p:cNvSpPr/>
            <p:nvPr/>
          </p:nvSpPr>
          <p:spPr>
            <a:xfrm>
              <a:off x="4450813" y="2387084"/>
              <a:ext cx="24237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 </a:t>
              </a:r>
              <a:endParaRPr lang="en-US" dirty="0"/>
            </a:p>
          </p:txBody>
        </p:sp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A2CB6128-837D-4524-8C8F-4E6F39F1DD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42682" y="894156"/>
              <a:ext cx="1917099" cy="405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7F5B4D4E-2FEF-456E-9FB8-DD6E9C1218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67011" y="4197905"/>
              <a:ext cx="1713634" cy="734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77005414-D9D3-46B0-83DD-D2DACD513E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6903" y="855920"/>
              <a:ext cx="4232825" cy="34316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8165667-E994-4DA5-93D4-DA1E34AD631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45131" y="4282383"/>
              <a:ext cx="4297551" cy="409524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A79997B-60E7-4713-82FF-C54A8D45E7C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259781" y="1021917"/>
              <a:ext cx="470961" cy="3265662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863BDFD-A23F-4F2F-A7D5-B6DEE094EDD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259781" y="4197905"/>
              <a:ext cx="469327" cy="7499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6313842"/>
      </p:ext>
    </p:extLst>
  </p:cSld>
  <p:clrMapOvr>
    <a:masterClrMapping/>
  </p:clrMapOvr>
  <p:transition>
    <p:fade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Microsoft Online Testing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637747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045DC7-9271-4922-9E1F-59B0865FBD01}"/>
              </a:ext>
            </a:extLst>
          </p:cNvPr>
          <p:cNvSpPr/>
          <p:nvPr/>
        </p:nvSpPr>
        <p:spPr>
          <a:xfrm>
            <a:off x="1241536" y="2034283"/>
            <a:ext cx="6651398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timw.info/online</a:t>
            </a:r>
          </a:p>
        </p:txBody>
      </p:sp>
    </p:spTree>
    <p:extLst>
      <p:ext uri="{BB962C8B-B14F-4D97-AF65-F5344CB8AC3E}">
        <p14:creationId xmlns:p14="http://schemas.microsoft.com/office/powerpoint/2010/main" val="1220477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5DDC46-6BCF-426A-ADB9-78D6146896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565" y="1144455"/>
            <a:ext cx="7750869" cy="3171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81052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A7B783-EA01-4218-89C3-B85806531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8438" y="657872"/>
            <a:ext cx="3942857" cy="42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52848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5F4526-F934-4ACA-BD68-2B22C2BF8F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5520" y="672932"/>
            <a:ext cx="4632960" cy="4302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99997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D1A932-A4A6-463B-A049-A4DE2A329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158" y="1124969"/>
            <a:ext cx="6401684" cy="2893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12023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D2C2E7-A646-467B-A8F2-FA0D3528C5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401" y="1067728"/>
            <a:ext cx="6241198" cy="320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7720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DD48C2-927E-4E87-AEA1-69D5256F48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057" y="1078499"/>
            <a:ext cx="7151886" cy="2986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2873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EC76AA-DC61-46D2-81C2-178A4E32E9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4254" y="754529"/>
            <a:ext cx="6055491" cy="4207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24745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6700B5-408B-4549-B451-CDE39828D9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710" y="790593"/>
            <a:ext cx="5930579" cy="3819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87387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Assemble the Required Materials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ACCDED10-7A98-4E60-ACAD-2844DB85AEBA}"/>
              </a:ext>
            </a:extLst>
          </p:cNvPr>
          <p:cNvSpPr/>
          <p:nvPr/>
        </p:nvSpPr>
        <p:spPr>
          <a:xfrm>
            <a:off x="1524000" y="948108"/>
            <a:ext cx="6096000" cy="449280"/>
          </a:xfrm>
          <a:custGeom>
            <a:avLst/>
            <a:gdLst>
              <a:gd name="connsiteX0" fmla="*/ 0 w 12192000"/>
              <a:gd name="connsiteY0" fmla="*/ 149763 h 898560"/>
              <a:gd name="connsiteX1" fmla="*/ 149763 w 12192000"/>
              <a:gd name="connsiteY1" fmla="*/ 0 h 898560"/>
              <a:gd name="connsiteX2" fmla="*/ 12042237 w 12192000"/>
              <a:gd name="connsiteY2" fmla="*/ 0 h 898560"/>
              <a:gd name="connsiteX3" fmla="*/ 12192000 w 12192000"/>
              <a:gd name="connsiteY3" fmla="*/ 149763 h 898560"/>
              <a:gd name="connsiteX4" fmla="*/ 12192000 w 12192000"/>
              <a:gd name="connsiteY4" fmla="*/ 748797 h 898560"/>
              <a:gd name="connsiteX5" fmla="*/ 12042237 w 12192000"/>
              <a:gd name="connsiteY5" fmla="*/ 898560 h 898560"/>
              <a:gd name="connsiteX6" fmla="*/ 149763 w 12192000"/>
              <a:gd name="connsiteY6" fmla="*/ 898560 h 898560"/>
              <a:gd name="connsiteX7" fmla="*/ 0 w 12192000"/>
              <a:gd name="connsiteY7" fmla="*/ 748797 h 898560"/>
              <a:gd name="connsiteX8" fmla="*/ 0 w 12192000"/>
              <a:gd name="connsiteY8" fmla="*/ 149763 h 898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898560">
                <a:moveTo>
                  <a:pt x="0" y="149763"/>
                </a:moveTo>
                <a:cubicBezTo>
                  <a:pt x="0" y="67051"/>
                  <a:pt x="67051" y="0"/>
                  <a:pt x="149763" y="0"/>
                </a:cubicBezTo>
                <a:lnTo>
                  <a:pt x="12042237" y="0"/>
                </a:lnTo>
                <a:cubicBezTo>
                  <a:pt x="12124949" y="0"/>
                  <a:pt x="12192000" y="67051"/>
                  <a:pt x="12192000" y="149763"/>
                </a:cubicBezTo>
                <a:lnTo>
                  <a:pt x="12192000" y="748797"/>
                </a:lnTo>
                <a:cubicBezTo>
                  <a:pt x="12192000" y="831509"/>
                  <a:pt x="12124949" y="898560"/>
                  <a:pt x="12042237" y="898560"/>
                </a:cubicBezTo>
                <a:lnTo>
                  <a:pt x="149763" y="898560"/>
                </a:lnTo>
                <a:cubicBezTo>
                  <a:pt x="67051" y="898560"/>
                  <a:pt x="0" y="831509"/>
                  <a:pt x="0" y="748797"/>
                </a:cubicBezTo>
                <a:lnTo>
                  <a:pt x="0" y="149763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2892" tIns="82892" rIns="82892" bIns="82892" numCol="1" spcCol="1270" anchor="ctr" anchorCtr="0">
            <a:noAutofit/>
          </a:bodyPr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FFFF"/>
                </a:solidFill>
                <a:latin typeface="PS TT Commons DemiBold"/>
              </a:rPr>
              <a:t>Webcam, microphone, and speakers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FEE8F75-F601-432F-B2E8-EF1568C0D06E}"/>
              </a:ext>
            </a:extLst>
          </p:cNvPr>
          <p:cNvSpPr/>
          <p:nvPr/>
        </p:nvSpPr>
        <p:spPr>
          <a:xfrm>
            <a:off x="1524000" y="1397388"/>
            <a:ext cx="6096000" cy="397440"/>
          </a:xfrm>
          <a:custGeom>
            <a:avLst/>
            <a:gdLst>
              <a:gd name="connsiteX0" fmla="*/ 0 w 12192000"/>
              <a:gd name="connsiteY0" fmla="*/ 0 h 794880"/>
              <a:gd name="connsiteX1" fmla="*/ 12192000 w 12192000"/>
              <a:gd name="connsiteY1" fmla="*/ 0 h 794880"/>
              <a:gd name="connsiteX2" fmla="*/ 12192000 w 12192000"/>
              <a:gd name="connsiteY2" fmla="*/ 794880 h 794880"/>
              <a:gd name="connsiteX3" fmla="*/ 0 w 12192000"/>
              <a:gd name="connsiteY3" fmla="*/ 794880 h 794880"/>
              <a:gd name="connsiteX4" fmla="*/ 0 w 12192000"/>
              <a:gd name="connsiteY4" fmla="*/ 0 h 794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794880">
                <a:moveTo>
                  <a:pt x="0" y="0"/>
                </a:moveTo>
                <a:lnTo>
                  <a:pt x="12192000" y="0"/>
                </a:lnTo>
                <a:lnTo>
                  <a:pt x="12192000" y="794880"/>
                </a:lnTo>
                <a:lnTo>
                  <a:pt x="0" y="79488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93548" tIns="20320" rIns="113792" bIns="20320" numCol="1" spcCol="1270" anchor="t" anchorCtr="0">
            <a:noAutofit/>
          </a:bodyPr>
          <a:lstStyle/>
          <a:p>
            <a:pPr marL="142875" lvl="1" indent="-142875" defTabSz="71120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FontTx/>
              <a:buChar char="•"/>
            </a:pPr>
            <a:r>
              <a:rPr lang="en-US" sz="1600" dirty="0">
                <a:solidFill>
                  <a:srgbClr val="404040">
                    <a:hueOff val="0"/>
                    <a:satOff val="0"/>
                    <a:lumOff val="0"/>
                    <a:alphaOff val="0"/>
                  </a:srgbClr>
                </a:solidFill>
                <a:latin typeface="PS TT Commons DemiBold"/>
              </a:rPr>
              <a:t>No headset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245CDAA0-52DD-4D54-BE7B-B3425554B4D7}"/>
              </a:ext>
            </a:extLst>
          </p:cNvPr>
          <p:cNvSpPr/>
          <p:nvPr/>
        </p:nvSpPr>
        <p:spPr>
          <a:xfrm>
            <a:off x="1524000" y="1794828"/>
            <a:ext cx="6096000" cy="449280"/>
          </a:xfrm>
          <a:custGeom>
            <a:avLst/>
            <a:gdLst>
              <a:gd name="connsiteX0" fmla="*/ 0 w 12192000"/>
              <a:gd name="connsiteY0" fmla="*/ 149763 h 898560"/>
              <a:gd name="connsiteX1" fmla="*/ 149763 w 12192000"/>
              <a:gd name="connsiteY1" fmla="*/ 0 h 898560"/>
              <a:gd name="connsiteX2" fmla="*/ 12042237 w 12192000"/>
              <a:gd name="connsiteY2" fmla="*/ 0 h 898560"/>
              <a:gd name="connsiteX3" fmla="*/ 12192000 w 12192000"/>
              <a:gd name="connsiteY3" fmla="*/ 149763 h 898560"/>
              <a:gd name="connsiteX4" fmla="*/ 12192000 w 12192000"/>
              <a:gd name="connsiteY4" fmla="*/ 748797 h 898560"/>
              <a:gd name="connsiteX5" fmla="*/ 12042237 w 12192000"/>
              <a:gd name="connsiteY5" fmla="*/ 898560 h 898560"/>
              <a:gd name="connsiteX6" fmla="*/ 149763 w 12192000"/>
              <a:gd name="connsiteY6" fmla="*/ 898560 h 898560"/>
              <a:gd name="connsiteX7" fmla="*/ 0 w 12192000"/>
              <a:gd name="connsiteY7" fmla="*/ 748797 h 898560"/>
              <a:gd name="connsiteX8" fmla="*/ 0 w 12192000"/>
              <a:gd name="connsiteY8" fmla="*/ 149763 h 898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898560">
                <a:moveTo>
                  <a:pt x="0" y="149763"/>
                </a:moveTo>
                <a:cubicBezTo>
                  <a:pt x="0" y="67051"/>
                  <a:pt x="67051" y="0"/>
                  <a:pt x="149763" y="0"/>
                </a:cubicBezTo>
                <a:lnTo>
                  <a:pt x="12042237" y="0"/>
                </a:lnTo>
                <a:cubicBezTo>
                  <a:pt x="12124949" y="0"/>
                  <a:pt x="12192000" y="67051"/>
                  <a:pt x="12192000" y="149763"/>
                </a:cubicBezTo>
                <a:lnTo>
                  <a:pt x="12192000" y="748797"/>
                </a:lnTo>
                <a:cubicBezTo>
                  <a:pt x="12192000" y="831509"/>
                  <a:pt x="12124949" y="898560"/>
                  <a:pt x="12042237" y="898560"/>
                </a:cubicBezTo>
                <a:lnTo>
                  <a:pt x="149763" y="898560"/>
                </a:lnTo>
                <a:cubicBezTo>
                  <a:pt x="67051" y="898560"/>
                  <a:pt x="0" y="831509"/>
                  <a:pt x="0" y="748797"/>
                </a:cubicBezTo>
                <a:lnTo>
                  <a:pt x="0" y="149763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2892" tIns="82892" rIns="82892" bIns="82892" numCol="1" spcCol="1270" anchor="ctr" anchorCtr="0">
            <a:noAutofit/>
          </a:bodyPr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FFFF"/>
                </a:solidFill>
                <a:latin typeface="PS TT Commons DemiBold"/>
              </a:rPr>
              <a:t>Wired or Wi-Fi Internet connection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AFB4102-9510-43E0-A730-7BD5F421B215}"/>
              </a:ext>
            </a:extLst>
          </p:cNvPr>
          <p:cNvSpPr/>
          <p:nvPr/>
        </p:nvSpPr>
        <p:spPr>
          <a:xfrm>
            <a:off x="1524000" y="2244108"/>
            <a:ext cx="6096000" cy="534060"/>
          </a:xfrm>
          <a:custGeom>
            <a:avLst/>
            <a:gdLst>
              <a:gd name="connsiteX0" fmla="*/ 0 w 12192000"/>
              <a:gd name="connsiteY0" fmla="*/ 0 h 1068120"/>
              <a:gd name="connsiteX1" fmla="*/ 12192000 w 12192000"/>
              <a:gd name="connsiteY1" fmla="*/ 0 h 1068120"/>
              <a:gd name="connsiteX2" fmla="*/ 12192000 w 12192000"/>
              <a:gd name="connsiteY2" fmla="*/ 1068120 h 1068120"/>
              <a:gd name="connsiteX3" fmla="*/ 0 w 12192000"/>
              <a:gd name="connsiteY3" fmla="*/ 1068120 h 1068120"/>
              <a:gd name="connsiteX4" fmla="*/ 0 w 12192000"/>
              <a:gd name="connsiteY4" fmla="*/ 0 h 1068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1068120">
                <a:moveTo>
                  <a:pt x="0" y="0"/>
                </a:moveTo>
                <a:lnTo>
                  <a:pt x="12192000" y="0"/>
                </a:lnTo>
                <a:lnTo>
                  <a:pt x="12192000" y="1068120"/>
                </a:lnTo>
                <a:lnTo>
                  <a:pt x="0" y="106812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93548" tIns="20320" rIns="113792" bIns="20320" numCol="1" spcCol="1270" anchor="t" anchorCtr="0">
            <a:noAutofit/>
          </a:bodyPr>
          <a:lstStyle/>
          <a:p>
            <a:pPr marL="142875" lvl="1" indent="-142875" defTabSz="71120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FontTx/>
              <a:buChar char="•"/>
            </a:pPr>
            <a:r>
              <a:rPr lang="en-US" sz="1600" dirty="0">
                <a:solidFill>
                  <a:srgbClr val="404040">
                    <a:hueOff val="0"/>
                    <a:satOff val="0"/>
                    <a:lumOff val="0"/>
                    <a:alphaOff val="0"/>
                  </a:srgbClr>
                </a:solidFill>
                <a:latin typeface="PS TT Commons DemiBold"/>
              </a:rPr>
              <a:t>No VPN</a:t>
            </a:r>
          </a:p>
          <a:p>
            <a:pPr marL="142875" lvl="1" indent="-142875" defTabSz="71120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FontTx/>
              <a:buChar char="•"/>
            </a:pPr>
            <a:r>
              <a:rPr lang="en-US" sz="1600" dirty="0">
                <a:solidFill>
                  <a:srgbClr val="404040">
                    <a:hueOff val="0"/>
                    <a:satOff val="0"/>
                    <a:lumOff val="0"/>
                    <a:alphaOff val="0"/>
                  </a:srgbClr>
                </a:solidFill>
                <a:latin typeface="PS TT Commons DemiBold"/>
              </a:rPr>
              <a:t>No tethering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910FAB84-80DE-40F6-A8D4-16C2D71640C2}"/>
              </a:ext>
            </a:extLst>
          </p:cNvPr>
          <p:cNvSpPr/>
          <p:nvPr/>
        </p:nvSpPr>
        <p:spPr>
          <a:xfrm>
            <a:off x="1524000" y="2778168"/>
            <a:ext cx="6096000" cy="449280"/>
          </a:xfrm>
          <a:custGeom>
            <a:avLst/>
            <a:gdLst>
              <a:gd name="connsiteX0" fmla="*/ 0 w 12192000"/>
              <a:gd name="connsiteY0" fmla="*/ 149763 h 898560"/>
              <a:gd name="connsiteX1" fmla="*/ 149763 w 12192000"/>
              <a:gd name="connsiteY1" fmla="*/ 0 h 898560"/>
              <a:gd name="connsiteX2" fmla="*/ 12042237 w 12192000"/>
              <a:gd name="connsiteY2" fmla="*/ 0 h 898560"/>
              <a:gd name="connsiteX3" fmla="*/ 12192000 w 12192000"/>
              <a:gd name="connsiteY3" fmla="*/ 149763 h 898560"/>
              <a:gd name="connsiteX4" fmla="*/ 12192000 w 12192000"/>
              <a:gd name="connsiteY4" fmla="*/ 748797 h 898560"/>
              <a:gd name="connsiteX5" fmla="*/ 12042237 w 12192000"/>
              <a:gd name="connsiteY5" fmla="*/ 898560 h 898560"/>
              <a:gd name="connsiteX6" fmla="*/ 149763 w 12192000"/>
              <a:gd name="connsiteY6" fmla="*/ 898560 h 898560"/>
              <a:gd name="connsiteX7" fmla="*/ 0 w 12192000"/>
              <a:gd name="connsiteY7" fmla="*/ 748797 h 898560"/>
              <a:gd name="connsiteX8" fmla="*/ 0 w 12192000"/>
              <a:gd name="connsiteY8" fmla="*/ 149763 h 898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898560">
                <a:moveTo>
                  <a:pt x="0" y="149763"/>
                </a:moveTo>
                <a:cubicBezTo>
                  <a:pt x="0" y="67051"/>
                  <a:pt x="67051" y="0"/>
                  <a:pt x="149763" y="0"/>
                </a:cubicBezTo>
                <a:lnTo>
                  <a:pt x="12042237" y="0"/>
                </a:lnTo>
                <a:cubicBezTo>
                  <a:pt x="12124949" y="0"/>
                  <a:pt x="12192000" y="67051"/>
                  <a:pt x="12192000" y="149763"/>
                </a:cubicBezTo>
                <a:lnTo>
                  <a:pt x="12192000" y="748797"/>
                </a:lnTo>
                <a:cubicBezTo>
                  <a:pt x="12192000" y="831509"/>
                  <a:pt x="12124949" y="898560"/>
                  <a:pt x="12042237" y="898560"/>
                </a:cubicBezTo>
                <a:lnTo>
                  <a:pt x="149763" y="898560"/>
                </a:lnTo>
                <a:cubicBezTo>
                  <a:pt x="67051" y="898560"/>
                  <a:pt x="0" y="831509"/>
                  <a:pt x="0" y="748797"/>
                </a:cubicBezTo>
                <a:lnTo>
                  <a:pt x="0" y="149763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2892" tIns="82892" rIns="82892" bIns="82892" numCol="1" spcCol="1270" anchor="ctr" anchorCtr="0">
            <a:noAutofit/>
          </a:bodyPr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FFFF"/>
                </a:solidFill>
                <a:latin typeface="PS TT Commons DemiBold"/>
              </a:rPr>
              <a:t>Supported OS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AD29CCC-DFB4-4D98-B256-B0B3F078AC52}"/>
              </a:ext>
            </a:extLst>
          </p:cNvPr>
          <p:cNvSpPr/>
          <p:nvPr/>
        </p:nvSpPr>
        <p:spPr>
          <a:xfrm>
            <a:off x="1524000" y="3227448"/>
            <a:ext cx="6096000" cy="397440"/>
          </a:xfrm>
          <a:custGeom>
            <a:avLst/>
            <a:gdLst>
              <a:gd name="connsiteX0" fmla="*/ 0 w 12192000"/>
              <a:gd name="connsiteY0" fmla="*/ 0 h 794880"/>
              <a:gd name="connsiteX1" fmla="*/ 12192000 w 12192000"/>
              <a:gd name="connsiteY1" fmla="*/ 0 h 794880"/>
              <a:gd name="connsiteX2" fmla="*/ 12192000 w 12192000"/>
              <a:gd name="connsiteY2" fmla="*/ 794880 h 794880"/>
              <a:gd name="connsiteX3" fmla="*/ 0 w 12192000"/>
              <a:gd name="connsiteY3" fmla="*/ 794880 h 794880"/>
              <a:gd name="connsiteX4" fmla="*/ 0 w 12192000"/>
              <a:gd name="connsiteY4" fmla="*/ 0 h 794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794880">
                <a:moveTo>
                  <a:pt x="0" y="0"/>
                </a:moveTo>
                <a:lnTo>
                  <a:pt x="12192000" y="0"/>
                </a:lnTo>
                <a:lnTo>
                  <a:pt x="12192000" y="794880"/>
                </a:lnTo>
                <a:lnTo>
                  <a:pt x="0" y="79488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93548" tIns="20320" rIns="113792" bIns="20320" numCol="1" spcCol="1270" anchor="t" anchorCtr="0">
            <a:noAutofit/>
          </a:bodyPr>
          <a:lstStyle/>
          <a:p>
            <a:pPr marL="142875" lvl="1" indent="-142875" defTabSz="71120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FontTx/>
              <a:buChar char="•"/>
            </a:pPr>
            <a:r>
              <a:rPr lang="en-US" sz="1600" dirty="0">
                <a:solidFill>
                  <a:srgbClr val="404040">
                    <a:hueOff val="0"/>
                    <a:satOff val="0"/>
                    <a:lumOff val="0"/>
                    <a:alphaOff val="0"/>
                  </a:srgbClr>
                </a:solidFill>
                <a:latin typeface="PS TT Commons DemiBold"/>
              </a:rPr>
              <a:t>Windows, macOS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8E8FED30-2FD7-452C-ADED-B08878B26F01}"/>
              </a:ext>
            </a:extLst>
          </p:cNvPr>
          <p:cNvSpPr/>
          <p:nvPr/>
        </p:nvSpPr>
        <p:spPr>
          <a:xfrm>
            <a:off x="1524000" y="3624889"/>
            <a:ext cx="6096000" cy="449280"/>
          </a:xfrm>
          <a:custGeom>
            <a:avLst/>
            <a:gdLst>
              <a:gd name="connsiteX0" fmla="*/ 0 w 12192000"/>
              <a:gd name="connsiteY0" fmla="*/ 149763 h 898560"/>
              <a:gd name="connsiteX1" fmla="*/ 149763 w 12192000"/>
              <a:gd name="connsiteY1" fmla="*/ 0 h 898560"/>
              <a:gd name="connsiteX2" fmla="*/ 12042237 w 12192000"/>
              <a:gd name="connsiteY2" fmla="*/ 0 h 898560"/>
              <a:gd name="connsiteX3" fmla="*/ 12192000 w 12192000"/>
              <a:gd name="connsiteY3" fmla="*/ 149763 h 898560"/>
              <a:gd name="connsiteX4" fmla="*/ 12192000 w 12192000"/>
              <a:gd name="connsiteY4" fmla="*/ 748797 h 898560"/>
              <a:gd name="connsiteX5" fmla="*/ 12042237 w 12192000"/>
              <a:gd name="connsiteY5" fmla="*/ 898560 h 898560"/>
              <a:gd name="connsiteX6" fmla="*/ 149763 w 12192000"/>
              <a:gd name="connsiteY6" fmla="*/ 898560 h 898560"/>
              <a:gd name="connsiteX7" fmla="*/ 0 w 12192000"/>
              <a:gd name="connsiteY7" fmla="*/ 748797 h 898560"/>
              <a:gd name="connsiteX8" fmla="*/ 0 w 12192000"/>
              <a:gd name="connsiteY8" fmla="*/ 149763 h 898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898560">
                <a:moveTo>
                  <a:pt x="0" y="149763"/>
                </a:moveTo>
                <a:cubicBezTo>
                  <a:pt x="0" y="67051"/>
                  <a:pt x="67051" y="0"/>
                  <a:pt x="149763" y="0"/>
                </a:cubicBezTo>
                <a:lnTo>
                  <a:pt x="12042237" y="0"/>
                </a:lnTo>
                <a:cubicBezTo>
                  <a:pt x="12124949" y="0"/>
                  <a:pt x="12192000" y="67051"/>
                  <a:pt x="12192000" y="149763"/>
                </a:cubicBezTo>
                <a:lnTo>
                  <a:pt x="12192000" y="748797"/>
                </a:lnTo>
                <a:cubicBezTo>
                  <a:pt x="12192000" y="831509"/>
                  <a:pt x="12124949" y="898560"/>
                  <a:pt x="12042237" y="898560"/>
                </a:cubicBezTo>
                <a:lnTo>
                  <a:pt x="149763" y="898560"/>
                </a:lnTo>
                <a:cubicBezTo>
                  <a:pt x="67051" y="898560"/>
                  <a:pt x="0" y="831509"/>
                  <a:pt x="0" y="748797"/>
                </a:cubicBezTo>
                <a:lnTo>
                  <a:pt x="0" y="149763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2892" tIns="82892" rIns="82892" bIns="82892" numCol="1" spcCol="1270" anchor="ctr" anchorCtr="0">
            <a:noAutofit/>
          </a:bodyPr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FFFF"/>
                </a:solidFill>
                <a:latin typeface="PS TT Commons DemiBold"/>
              </a:rPr>
              <a:t>Smartphone and ID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4D2486D7-13F3-4AFA-939A-09B5A2FAF046}"/>
              </a:ext>
            </a:extLst>
          </p:cNvPr>
          <p:cNvSpPr/>
          <p:nvPr/>
        </p:nvSpPr>
        <p:spPr>
          <a:xfrm>
            <a:off x="1524000" y="4143289"/>
            <a:ext cx="6096000" cy="449280"/>
          </a:xfrm>
          <a:custGeom>
            <a:avLst/>
            <a:gdLst>
              <a:gd name="connsiteX0" fmla="*/ 0 w 12192000"/>
              <a:gd name="connsiteY0" fmla="*/ 149763 h 898560"/>
              <a:gd name="connsiteX1" fmla="*/ 149763 w 12192000"/>
              <a:gd name="connsiteY1" fmla="*/ 0 h 898560"/>
              <a:gd name="connsiteX2" fmla="*/ 12042237 w 12192000"/>
              <a:gd name="connsiteY2" fmla="*/ 0 h 898560"/>
              <a:gd name="connsiteX3" fmla="*/ 12192000 w 12192000"/>
              <a:gd name="connsiteY3" fmla="*/ 149763 h 898560"/>
              <a:gd name="connsiteX4" fmla="*/ 12192000 w 12192000"/>
              <a:gd name="connsiteY4" fmla="*/ 748797 h 898560"/>
              <a:gd name="connsiteX5" fmla="*/ 12042237 w 12192000"/>
              <a:gd name="connsiteY5" fmla="*/ 898560 h 898560"/>
              <a:gd name="connsiteX6" fmla="*/ 149763 w 12192000"/>
              <a:gd name="connsiteY6" fmla="*/ 898560 h 898560"/>
              <a:gd name="connsiteX7" fmla="*/ 0 w 12192000"/>
              <a:gd name="connsiteY7" fmla="*/ 748797 h 898560"/>
              <a:gd name="connsiteX8" fmla="*/ 0 w 12192000"/>
              <a:gd name="connsiteY8" fmla="*/ 149763 h 898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898560">
                <a:moveTo>
                  <a:pt x="0" y="149763"/>
                </a:moveTo>
                <a:cubicBezTo>
                  <a:pt x="0" y="67051"/>
                  <a:pt x="67051" y="0"/>
                  <a:pt x="149763" y="0"/>
                </a:cubicBezTo>
                <a:lnTo>
                  <a:pt x="12042237" y="0"/>
                </a:lnTo>
                <a:cubicBezTo>
                  <a:pt x="12124949" y="0"/>
                  <a:pt x="12192000" y="67051"/>
                  <a:pt x="12192000" y="149763"/>
                </a:cubicBezTo>
                <a:lnTo>
                  <a:pt x="12192000" y="748797"/>
                </a:lnTo>
                <a:cubicBezTo>
                  <a:pt x="12192000" y="831509"/>
                  <a:pt x="12124949" y="898560"/>
                  <a:pt x="12042237" y="898560"/>
                </a:cubicBezTo>
                <a:lnTo>
                  <a:pt x="149763" y="898560"/>
                </a:lnTo>
                <a:cubicBezTo>
                  <a:pt x="67051" y="898560"/>
                  <a:pt x="0" y="831509"/>
                  <a:pt x="0" y="748797"/>
                </a:cubicBezTo>
                <a:lnTo>
                  <a:pt x="0" y="149763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2892" tIns="82892" rIns="82892" bIns="82892" numCol="1" spcCol="1270" anchor="ctr" anchorCtr="0">
            <a:noAutofit/>
          </a:bodyPr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FFFF"/>
                </a:solidFill>
                <a:latin typeface="PS TT Commons DemiBold"/>
              </a:rPr>
              <a:t>Mouse-based monitor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D12FD632-C5BE-4C83-8566-CB18CEB87959}"/>
              </a:ext>
            </a:extLst>
          </p:cNvPr>
          <p:cNvSpPr/>
          <p:nvPr/>
        </p:nvSpPr>
        <p:spPr>
          <a:xfrm>
            <a:off x="1524000" y="4592569"/>
            <a:ext cx="6096000" cy="397440"/>
          </a:xfrm>
          <a:custGeom>
            <a:avLst/>
            <a:gdLst>
              <a:gd name="connsiteX0" fmla="*/ 0 w 12192000"/>
              <a:gd name="connsiteY0" fmla="*/ 0 h 794880"/>
              <a:gd name="connsiteX1" fmla="*/ 12192000 w 12192000"/>
              <a:gd name="connsiteY1" fmla="*/ 0 h 794880"/>
              <a:gd name="connsiteX2" fmla="*/ 12192000 w 12192000"/>
              <a:gd name="connsiteY2" fmla="*/ 794880 h 794880"/>
              <a:gd name="connsiteX3" fmla="*/ 0 w 12192000"/>
              <a:gd name="connsiteY3" fmla="*/ 794880 h 794880"/>
              <a:gd name="connsiteX4" fmla="*/ 0 w 12192000"/>
              <a:gd name="connsiteY4" fmla="*/ 0 h 794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794880">
                <a:moveTo>
                  <a:pt x="0" y="0"/>
                </a:moveTo>
                <a:lnTo>
                  <a:pt x="12192000" y="0"/>
                </a:lnTo>
                <a:lnTo>
                  <a:pt x="12192000" y="794880"/>
                </a:lnTo>
                <a:lnTo>
                  <a:pt x="0" y="79488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93548" tIns="20320" rIns="113792" bIns="20320" numCol="1" spcCol="1270" anchor="t" anchorCtr="0">
            <a:noAutofit/>
          </a:bodyPr>
          <a:lstStyle/>
          <a:p>
            <a:pPr marL="142875" lvl="1" indent="-142875" defTabSz="71120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FontTx/>
              <a:buChar char="•"/>
            </a:pPr>
            <a:r>
              <a:rPr lang="en-US" sz="1600" dirty="0">
                <a:solidFill>
                  <a:srgbClr val="404040">
                    <a:hueOff val="0"/>
                    <a:satOff val="0"/>
                    <a:lumOff val="0"/>
                    <a:alphaOff val="0"/>
                  </a:srgbClr>
                </a:solidFill>
                <a:latin typeface="PS TT Commons DemiBold"/>
              </a:rPr>
              <a:t>No touchscreen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502CE7-6049-4AB2-A7DF-2710A168F6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3906" y="4429328"/>
            <a:ext cx="768205" cy="691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617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9" grpId="0" animBg="1"/>
      <p:bldP spid="11" grpId="0" animBg="1"/>
      <p:bldP spid="12" grpId="0"/>
      <p:bldP spid="13" grpId="0" animBg="1"/>
      <p:bldP spid="14" grpId="0" animBg="1"/>
      <p:bldP spid="15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Prepare Your Testing Workstation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C56005E-6A7F-4304-86E4-1CC517B78B30}"/>
              </a:ext>
            </a:extLst>
          </p:cNvPr>
          <p:cNvGrpSpPr/>
          <p:nvPr/>
        </p:nvGrpSpPr>
        <p:grpSpPr>
          <a:xfrm>
            <a:off x="219902" y="1104777"/>
            <a:ext cx="3907539" cy="3788142"/>
            <a:chOff x="439803" y="2209553"/>
            <a:chExt cx="7815077" cy="7576284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F5D4179-7B82-4396-A3F3-E55B928975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9803" y="2209553"/>
              <a:ext cx="7815077" cy="6960824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5B9D2E5-F336-4569-B7B3-186586854EE0}"/>
                </a:ext>
              </a:extLst>
            </p:cNvPr>
            <p:cNvSpPr txBox="1"/>
            <p:nvPr/>
          </p:nvSpPr>
          <p:spPr>
            <a:xfrm>
              <a:off x="439803" y="9249506"/>
              <a:ext cx="7815077" cy="536331"/>
            </a:xfrm>
            <a:prstGeom prst="rect">
              <a:avLst/>
            </a:prstGeom>
          </p:spPr>
          <p:txBody>
            <a:bodyPr vert="horz" wrap="square" lIns="0" tIns="16485" rIns="32970" bIns="16485" rtlCol="0" anchor="b" anchorCtr="0">
              <a:noAutofit/>
            </a:bodyPr>
            <a:lstStyle/>
            <a:p>
              <a:pPr algn="ctr" defTabSz="219751">
                <a:lnSpc>
                  <a:spcPct val="85000"/>
                </a:lnSpc>
                <a:spcBef>
                  <a:spcPct val="0"/>
                </a:spcBef>
              </a:pPr>
              <a:r>
                <a:rPr lang="en-US" sz="1763" dirty="0">
                  <a:solidFill>
                    <a:srgbClr val="E5E5E5">
                      <a:lumMod val="10000"/>
                    </a:srgbClr>
                  </a:solidFill>
                  <a:latin typeface="PS TT Commons" charset="0"/>
                  <a:ea typeface="PS TT Commons" charset="0"/>
                  <a:cs typeface="PS TT Commons" charset="0"/>
                </a:rPr>
                <a:t>Windows</a:t>
              </a: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F8B892E5-9282-439D-BE13-03685FAFF6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3906" y="4429328"/>
            <a:ext cx="768205" cy="69181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1CD7EBC6-0E25-46F5-A157-ADF4422DDF3A}"/>
              </a:ext>
            </a:extLst>
          </p:cNvPr>
          <p:cNvGrpSpPr/>
          <p:nvPr/>
        </p:nvGrpSpPr>
        <p:grpSpPr>
          <a:xfrm>
            <a:off x="4298972" y="1104777"/>
            <a:ext cx="4216379" cy="3748578"/>
            <a:chOff x="8597943" y="2209553"/>
            <a:chExt cx="8432757" cy="749715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7B913F4-778E-4B28-9B0C-BB186ED3586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597943" y="2209553"/>
              <a:ext cx="8363136" cy="6899278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3CBAF2C-02E0-4AE6-97DF-984B51AAD798}"/>
                </a:ext>
              </a:extLst>
            </p:cNvPr>
            <p:cNvSpPr txBox="1"/>
            <p:nvPr/>
          </p:nvSpPr>
          <p:spPr>
            <a:xfrm>
              <a:off x="8597943" y="9170377"/>
              <a:ext cx="8432757" cy="536331"/>
            </a:xfrm>
            <a:prstGeom prst="rect">
              <a:avLst/>
            </a:prstGeom>
          </p:spPr>
          <p:txBody>
            <a:bodyPr vert="horz" wrap="square" lIns="0" tIns="16485" rIns="32970" bIns="16485" rtlCol="0" anchor="b" anchorCtr="0">
              <a:noAutofit/>
            </a:bodyPr>
            <a:lstStyle/>
            <a:p>
              <a:pPr algn="ctr" defTabSz="219751">
                <a:lnSpc>
                  <a:spcPct val="85000"/>
                </a:lnSpc>
                <a:spcBef>
                  <a:spcPct val="0"/>
                </a:spcBef>
              </a:pPr>
              <a:r>
                <a:rPr lang="en-US" sz="1763" dirty="0">
                  <a:solidFill>
                    <a:srgbClr val="E5E5E5">
                      <a:lumMod val="10000"/>
                    </a:srgbClr>
                  </a:solidFill>
                  <a:latin typeface="PS TT Commons" charset="0"/>
                  <a:ea typeface="PS TT Commons" charset="0"/>
                  <a:cs typeface="PS TT Commons" charset="0"/>
                </a:rPr>
                <a:t>macOS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39008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A71BA97-1A37-4EDC-ACD9-914988FA9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Pearson </a:t>
            </a:r>
            <a:r>
              <a:rPr lang="en-US" dirty="0" err="1"/>
              <a:t>OnVUE</a:t>
            </a:r>
            <a:r>
              <a:rPr lang="en-US" dirty="0"/>
              <a:t> Check-In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6BC5CC2-571D-499A-8212-E5D76842F2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463" y="911251"/>
            <a:ext cx="6867075" cy="407349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A02E505-88A4-4896-92B7-7F49B8EE36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3906" y="4429328"/>
            <a:ext cx="768205" cy="691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60199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A71BA97-1A37-4EDC-ACD9-914988FA9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Pearson </a:t>
            </a:r>
            <a:r>
              <a:rPr lang="en-US" dirty="0" err="1"/>
              <a:t>OnVUE</a:t>
            </a:r>
            <a:r>
              <a:rPr lang="en-US" dirty="0"/>
              <a:t> Check-In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83CF71-415F-4480-8806-BBAC461DCDF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456" y="1047750"/>
            <a:ext cx="1710460" cy="370186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933430E-4481-435A-8324-1F0DF9DF4AE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5341" y="1047750"/>
            <a:ext cx="1710460" cy="370186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F6881BC-34A6-449E-911D-95461DC09DE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6897" y="1047749"/>
            <a:ext cx="1710461" cy="370186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2AD0FD1-1E75-47B0-9631-62A01CA80F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13906" y="4429328"/>
            <a:ext cx="768205" cy="691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161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7CF03B-0B35-4828-B627-DBB2A57E4F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Tim’s Ideal Testing Room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B8FB980-E2D4-4D4C-AA8B-1C6CA1F49A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7688" y="904532"/>
            <a:ext cx="7008624" cy="4093895"/>
          </a:xfrm>
          <a:prstGeom prst="rect">
            <a:avLst/>
          </a:prstGeom>
        </p:spPr>
      </p:pic>
      <p:sp>
        <p:nvSpPr>
          <p:cNvPr id="4" name="Speech Bubble: Rectangle 3">
            <a:extLst>
              <a:ext uri="{FF2B5EF4-FFF2-40B4-BE49-F238E27FC236}">
                <a16:creationId xmlns:a16="http://schemas.microsoft.com/office/drawing/2014/main" id="{C2960567-3F9A-49D7-92BF-E50DF794073E}"/>
              </a:ext>
            </a:extLst>
          </p:cNvPr>
          <p:cNvSpPr/>
          <p:nvPr/>
        </p:nvSpPr>
        <p:spPr>
          <a:xfrm>
            <a:off x="4870450" y="1652414"/>
            <a:ext cx="2692400" cy="508000"/>
          </a:xfrm>
          <a:prstGeom prst="wedgeRectCallout">
            <a:avLst>
              <a:gd name="adj1" fmla="val -50786"/>
              <a:gd name="adj2" fmla="val -14427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r>
              <a:rPr lang="en-US" sz="1350" dirty="0">
                <a:solidFill>
                  <a:srgbClr val="FFFFFF"/>
                </a:solidFill>
                <a:latin typeface="PS TT Commons DemiBold"/>
              </a:rPr>
              <a:t>No interruptions or bio breaks</a:t>
            </a:r>
          </a:p>
        </p:txBody>
      </p:sp>
      <p:sp>
        <p:nvSpPr>
          <p:cNvPr id="5" name="Speech Bubble: Rectangle 4">
            <a:extLst>
              <a:ext uri="{FF2B5EF4-FFF2-40B4-BE49-F238E27FC236}">
                <a16:creationId xmlns:a16="http://schemas.microsoft.com/office/drawing/2014/main" id="{6D77C598-C4C5-4749-9A24-0C23A3CFDB30}"/>
              </a:ext>
            </a:extLst>
          </p:cNvPr>
          <p:cNvSpPr/>
          <p:nvPr/>
        </p:nvSpPr>
        <p:spPr>
          <a:xfrm>
            <a:off x="2425700" y="2448668"/>
            <a:ext cx="2692400" cy="508000"/>
          </a:xfrm>
          <a:prstGeom prst="wedgeRectCallout">
            <a:avLst>
              <a:gd name="adj1" fmla="val -56446"/>
              <a:gd name="adj2" fmla="val -8552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r>
              <a:rPr lang="en-US" sz="1350" dirty="0">
                <a:solidFill>
                  <a:srgbClr val="FFFFFF"/>
                </a:solidFill>
                <a:latin typeface="PS TT Commons DemiBold"/>
              </a:rPr>
              <a:t>Cover monitors and cameras</a:t>
            </a:r>
          </a:p>
        </p:txBody>
      </p:sp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12E39788-8534-4460-8F99-8F5E762317D9}"/>
              </a:ext>
            </a:extLst>
          </p:cNvPr>
          <p:cNvSpPr/>
          <p:nvPr/>
        </p:nvSpPr>
        <p:spPr>
          <a:xfrm>
            <a:off x="3282950" y="3943350"/>
            <a:ext cx="2692400" cy="508000"/>
          </a:xfrm>
          <a:prstGeom prst="wedgeRectCallout">
            <a:avLst>
              <a:gd name="adj1" fmla="val 38130"/>
              <a:gd name="adj2" fmla="val -15522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r>
              <a:rPr lang="en-US" sz="1350" dirty="0">
                <a:solidFill>
                  <a:srgbClr val="FFFFFF"/>
                </a:solidFill>
                <a:latin typeface="PS TT Commons DemiBold"/>
              </a:rPr>
              <a:t>Pull back for environment photos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E708CD6-554F-4D2C-B176-15D4B73EA6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3906" y="4429328"/>
            <a:ext cx="768205" cy="691812"/>
          </a:xfrm>
          <a:prstGeom prst="rect">
            <a:avLst/>
          </a:prstGeom>
        </p:spPr>
      </p:pic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6B24F84F-E4CE-4D63-9ACD-5CB27D95C9F1}"/>
              </a:ext>
            </a:extLst>
          </p:cNvPr>
          <p:cNvSpPr/>
          <p:nvPr/>
        </p:nvSpPr>
        <p:spPr>
          <a:xfrm>
            <a:off x="6318250" y="3943350"/>
            <a:ext cx="2692400" cy="508000"/>
          </a:xfrm>
          <a:prstGeom prst="wedgeRectCallout">
            <a:avLst>
              <a:gd name="adj1" fmla="val -12106"/>
              <a:gd name="adj2" fmla="val -1511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r>
              <a:rPr lang="en-US" sz="1350" dirty="0">
                <a:solidFill>
                  <a:srgbClr val="FFFFFF"/>
                </a:solidFill>
                <a:latin typeface="PS TT Commons DemiBold"/>
              </a:rPr>
              <a:t>Clear table with laptop</a:t>
            </a:r>
          </a:p>
        </p:txBody>
      </p:sp>
    </p:spTree>
    <p:extLst>
      <p:ext uri="{BB962C8B-B14F-4D97-AF65-F5344CB8AC3E}">
        <p14:creationId xmlns:p14="http://schemas.microsoft.com/office/powerpoint/2010/main" val="1494148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  <p:bldP spid="6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80A463-A380-4406-B1B1-56827E9BB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Congratulations!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017E0C-2FC8-478B-9598-BBAD27BF6C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2420" y="836023"/>
            <a:ext cx="4439161" cy="42301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6861EF3-0D2A-498F-A1AB-DBA5B5B386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3906" y="4429328"/>
            <a:ext cx="768205" cy="691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21976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AZ-305 Exam Strategy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Focus your skills accordingly:</a:t>
            </a:r>
          </a:p>
          <a:p>
            <a:pPr lvl="1"/>
            <a:r>
              <a:rPr lang="en-US" dirty="0"/>
              <a:t>60 percent Azure portal</a:t>
            </a:r>
          </a:p>
          <a:p>
            <a:pPr lvl="1"/>
            <a:r>
              <a:rPr lang="en-US" dirty="0"/>
              <a:t>20 percent Azure PowerShell</a:t>
            </a:r>
          </a:p>
          <a:p>
            <a:pPr lvl="1"/>
            <a:r>
              <a:rPr lang="en-US" dirty="0"/>
              <a:t>10 percent Azure CLI</a:t>
            </a:r>
          </a:p>
          <a:p>
            <a:pPr lvl="1"/>
            <a:r>
              <a:rPr lang="en-US" dirty="0"/>
              <a:t>10 percent KQL</a:t>
            </a:r>
          </a:p>
          <a:p>
            <a:pPr lvl="1"/>
            <a:endParaRPr lang="en-US" dirty="0"/>
          </a:p>
          <a:p>
            <a:r>
              <a:rPr lang="en-US" dirty="0"/>
              <a:t>Expect performance-based labs, but be thankful if you don't see '</a:t>
            </a:r>
            <a:r>
              <a:rPr lang="en-US" dirty="0" err="1"/>
              <a:t>em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0809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B5B71CB-633A-486B-AAC7-08E4F726A3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7123" y="688097"/>
            <a:ext cx="4489754" cy="438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11836"/>
      </p:ext>
    </p:extLst>
  </p:cSld>
  <p:clrMapOvr>
    <a:masterClrMapping/>
  </p:clrMapOvr>
</p:sld>
</file>

<file path=ppt/theme/theme1.xml><?xml version="1.0" encoding="utf-8"?>
<a:theme xmlns:a="http://schemas.openxmlformats.org/drawingml/2006/main" name="Standard_LiveLessons_2017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tandard_LiveLessons_2016.potm" id="{8C1633E9-E98A-446F-92F4-E3D84D4249FA}" vid="{A44C486B-6B48-42BE-B4AA-FE194AC1400B}"/>
    </a:ext>
  </a:extLst>
</a:theme>
</file>

<file path=ppt/theme/theme2.xml><?xml version="1.0" encoding="utf-8"?>
<a:theme xmlns:a="http://schemas.openxmlformats.org/drawingml/2006/main" name="PSTTCommons">
  <a:themeElements>
    <a:clrScheme name="F15B2A">
      <a:dk1>
        <a:srgbClr val="404040"/>
      </a:dk1>
      <a:lt1>
        <a:srgbClr val="FFFFFF"/>
      </a:lt1>
      <a:dk2>
        <a:srgbClr val="303030"/>
      </a:dk2>
      <a:lt2>
        <a:srgbClr val="E5E5E5"/>
      </a:lt2>
      <a:accent1>
        <a:srgbClr val="F15B2A"/>
      </a:accent1>
      <a:accent2>
        <a:srgbClr val="2A9FBC"/>
      </a:accent2>
      <a:accent3>
        <a:srgbClr val="2D2D2D"/>
      </a:accent3>
      <a:accent4>
        <a:srgbClr val="A62E5C"/>
      </a:accent4>
      <a:accent5>
        <a:srgbClr val="9BC850"/>
      </a:accent5>
      <a:accent6>
        <a:srgbClr val="675BA7"/>
      </a:accent6>
      <a:hlink>
        <a:srgbClr val="2A9FBC"/>
      </a:hlink>
      <a:folHlink>
        <a:srgbClr val="2A9FBC"/>
      </a:folHlink>
    </a:clrScheme>
    <a:fontScheme name="PSTTCommons">
      <a:majorFont>
        <a:latin typeface="PS TT Commons Light"/>
        <a:ea typeface=""/>
        <a:cs typeface=""/>
      </a:majorFont>
      <a:minorFont>
        <a:latin typeface="PS TT Commons DemiBol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0" tIns="32970" rIns="65939" bIns="32970" rtlCol="0" anchor="b" anchorCtr="0">
        <a:noAutofit/>
      </a:bodyPr>
      <a:lstStyle>
        <a:defPPr marL="0" marR="0" indent="0" algn="l" defTabSz="439502" rtl="0" eaLnBrk="1" fontAlgn="auto" latinLnBrk="0" hangingPunct="1">
          <a:lnSpc>
            <a:spcPct val="85000"/>
          </a:lnSpc>
          <a:spcBef>
            <a:spcPct val="0"/>
          </a:spcBef>
          <a:spcAft>
            <a:spcPts val="0"/>
          </a:spcAft>
          <a:buClrTx/>
          <a:buSzTx/>
          <a:buFontTx/>
          <a:buNone/>
          <a:tabLst/>
          <a:defRPr kumimoji="0" sz="3525" b="0" i="0" u="none" strike="noStrike" kern="1200" cap="none" spc="0" normalizeH="0" baseline="0" noProof="0" dirty="0" smtClean="0">
            <a:ln>
              <a:noFill/>
            </a:ln>
            <a:solidFill>
              <a:srgbClr val="E5E5E5">
                <a:lumMod val="10000"/>
              </a:srgbClr>
            </a:solidFill>
            <a:effectLst/>
            <a:uLnTx/>
            <a:uFillTx/>
            <a:latin typeface="PS TT Commons" charset="0"/>
            <a:ea typeface="PS TT Commons" charset="0"/>
            <a:cs typeface="PS TT Commons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STTCommons" id="{415A3CED-455C-48C1-87D2-6E28B4E15F13}" vid="{B499725F-017E-4D18-8546-0C7168FF9622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Standard_LiveLessons_2017.potm</Template>
  <TotalTime>9046</TotalTime>
  <Words>632</Words>
  <Application>Microsoft Office PowerPoint</Application>
  <PresentationFormat>On-screen Show (16:9)</PresentationFormat>
  <Paragraphs>184</Paragraphs>
  <Slides>87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17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87</vt:i4>
      </vt:variant>
    </vt:vector>
  </HeadingPairs>
  <TitlesOfParts>
    <vt:vector size="106" baseType="lpstr">
      <vt:lpstr>Arial</vt:lpstr>
      <vt:lpstr>Calibri</vt:lpstr>
      <vt:lpstr>Consolas</vt:lpstr>
      <vt:lpstr>Gotham Medium</vt:lpstr>
      <vt:lpstr>Lucida Grande</vt:lpstr>
      <vt:lpstr>Montserrat</vt:lpstr>
      <vt:lpstr>Myriad Pro</vt:lpstr>
      <vt:lpstr>Myriad Pro Light</vt:lpstr>
      <vt:lpstr>PS TT Commons</vt:lpstr>
      <vt:lpstr>PS TT Commons Book</vt:lpstr>
      <vt:lpstr>PS TT Commons DemiBold</vt:lpstr>
      <vt:lpstr>PS TT Commons Light</vt:lpstr>
      <vt:lpstr>Roboto Mono</vt:lpstr>
      <vt:lpstr>Tahoma</vt:lpstr>
      <vt:lpstr>Times New Roman</vt:lpstr>
      <vt:lpstr>Wingdings</vt:lpstr>
      <vt:lpstr>Wingdings 3</vt:lpstr>
      <vt:lpstr>Standard_LiveLessons_2017</vt:lpstr>
      <vt:lpstr>PSTTCommons</vt:lpstr>
      <vt:lpstr>Exam AZ-305: Designing Azure Infrastructure Solutions Crash Course</vt:lpstr>
      <vt:lpstr>Tim Warner</vt:lpstr>
      <vt:lpstr>Agenda</vt:lpstr>
      <vt:lpstr>Course Materials</vt:lpstr>
      <vt:lpstr>Exam AZ-305 Latest OD Changes</vt:lpstr>
      <vt:lpstr>Level-Setting</vt:lpstr>
      <vt:lpstr>Break Schedule (CST, Nashville, TN)</vt:lpstr>
      <vt:lpstr>Session Recordings</vt:lpstr>
      <vt:lpstr>Session Recordings</vt:lpstr>
      <vt:lpstr>Session Recordings</vt:lpstr>
      <vt:lpstr>Session Recordings</vt:lpstr>
      <vt:lpstr>Mobile Browser: learning.oreilly.com</vt:lpstr>
      <vt:lpstr>O'Reilly Mobile App</vt:lpstr>
      <vt:lpstr>Azure Solutions Architect Expert</vt:lpstr>
      <vt:lpstr> </vt:lpstr>
      <vt:lpstr> </vt:lpstr>
      <vt:lpstr> </vt:lpstr>
      <vt:lpstr>Thank you!</vt:lpstr>
      <vt:lpstr>Azure Monitor</vt:lpstr>
      <vt:lpstr>Log Analytics</vt:lpstr>
      <vt:lpstr>Sentinel</vt:lpstr>
      <vt:lpstr>Tenant vs. Subscription</vt:lpstr>
      <vt:lpstr>Hybrid Identity</vt:lpstr>
      <vt:lpstr>Azure AD B2C</vt:lpstr>
      <vt:lpstr>Azure AD Domain Services</vt:lpstr>
      <vt:lpstr>Pass-through Authentication</vt:lpstr>
      <vt:lpstr>Seamless Single Sign-on</vt:lpstr>
      <vt:lpstr>Azure Management Scopes</vt:lpstr>
      <vt:lpstr>Azure VNet Hub-Spoke</vt:lpstr>
      <vt:lpstr>Azure Virtual WAN</vt:lpstr>
      <vt:lpstr>Private Link DNS Configuration</vt:lpstr>
      <vt:lpstr>Azure Backup</vt:lpstr>
      <vt:lpstr>Azure Site Recovery</vt:lpstr>
      <vt:lpstr>VM Scale Sets</vt:lpstr>
      <vt:lpstr>Windows Virtual Desktop (WVD)</vt:lpstr>
      <vt:lpstr>Availability Set</vt:lpstr>
      <vt:lpstr>Availability Zone</vt:lpstr>
      <vt:lpstr>VM Networking</vt:lpstr>
      <vt:lpstr>Load Balancing</vt:lpstr>
      <vt:lpstr>VNet Peering</vt:lpstr>
      <vt:lpstr>Hybrid Networking</vt:lpstr>
      <vt:lpstr>Network Virtual Appliance</vt:lpstr>
      <vt:lpstr>Azure Load Balancer</vt:lpstr>
      <vt:lpstr>Application Gateway</vt:lpstr>
      <vt:lpstr>Traffic Manager</vt:lpstr>
      <vt:lpstr>Front Door Service</vt:lpstr>
      <vt:lpstr>Docker Container Lifecycle</vt:lpstr>
      <vt:lpstr>AKS</vt:lpstr>
      <vt:lpstr>Azure Backup</vt:lpstr>
      <vt:lpstr>Azure Site Recovery</vt:lpstr>
      <vt:lpstr>Azure Migrate</vt:lpstr>
      <vt:lpstr>Azure Data Box</vt:lpstr>
      <vt:lpstr>Data Pipelines</vt:lpstr>
      <vt:lpstr>Storage Account Replication</vt:lpstr>
      <vt:lpstr>Storage Account Replication</vt:lpstr>
      <vt:lpstr>Storage Account Replication</vt:lpstr>
      <vt:lpstr>Always Encrypted</vt:lpstr>
      <vt:lpstr>Azure File Sync</vt:lpstr>
      <vt:lpstr>Azure Data Factory</vt:lpstr>
      <vt:lpstr>Event Architecture</vt:lpstr>
      <vt:lpstr>Event Architecture</vt:lpstr>
      <vt:lpstr>Event Architecture</vt:lpstr>
      <vt:lpstr>Event Architecture</vt:lpstr>
      <vt:lpstr>Exam AZ-304 Item Types </vt:lpstr>
      <vt:lpstr> Multiple Choice</vt:lpstr>
      <vt:lpstr>Repeated Scenario</vt:lpstr>
      <vt:lpstr> Select and Place</vt:lpstr>
      <vt:lpstr> Build List and Reorder</vt:lpstr>
      <vt:lpstr> Active Screen/Fill in the Blank</vt:lpstr>
      <vt:lpstr> Case Study</vt:lpstr>
      <vt:lpstr> Performance-Based Lab</vt:lpstr>
      <vt:lpstr>Microsoft Online Testing 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Assemble the Required Materials</vt:lpstr>
      <vt:lpstr>Prepare Your Testing Workstation</vt:lpstr>
      <vt:lpstr>Pearson OnVUE Check-In</vt:lpstr>
      <vt:lpstr>Pearson OnVUE Check-In</vt:lpstr>
      <vt:lpstr>Tim’s Ideal Testing Room</vt:lpstr>
      <vt:lpstr>Congratulations!</vt:lpstr>
      <vt:lpstr>AZ-305 Exam Strategy</vt:lpstr>
    </vt:vector>
  </TitlesOfParts>
  <Company>Pearson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Julie Phifer</dc:creator>
  <cp:lastModifiedBy>Tim Warner</cp:lastModifiedBy>
  <cp:revision>188</cp:revision>
  <dcterms:created xsi:type="dcterms:W3CDTF">2015-09-28T19:52:00Z</dcterms:created>
  <dcterms:modified xsi:type="dcterms:W3CDTF">2023-12-10T20:16:36Z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31dd64d-da6b-43d5-9ac5-8dec692131c3_Enabled">
    <vt:lpwstr>true</vt:lpwstr>
  </property>
  <property fmtid="{D5CDD505-2E9C-101B-9397-08002B2CF9AE}" pid="3" name="MSIP_Label_d31dd64d-da6b-43d5-9ac5-8dec692131c3_SetDate">
    <vt:lpwstr>2020-07-14T13:09:38Z</vt:lpwstr>
  </property>
  <property fmtid="{D5CDD505-2E9C-101B-9397-08002B2CF9AE}" pid="4" name="MSIP_Label_d31dd64d-da6b-43d5-9ac5-8dec692131c3_Method">
    <vt:lpwstr>Standard</vt:lpwstr>
  </property>
  <property fmtid="{D5CDD505-2E9C-101B-9397-08002B2CF9AE}" pid="5" name="MSIP_Label_d31dd64d-da6b-43d5-9ac5-8dec692131c3_Name">
    <vt:lpwstr>General</vt:lpwstr>
  </property>
  <property fmtid="{D5CDD505-2E9C-101B-9397-08002B2CF9AE}" pid="6" name="MSIP_Label_d31dd64d-da6b-43d5-9ac5-8dec692131c3_SiteId">
    <vt:lpwstr>db1766ec-5540-4cde-ad8d-b2b59fb2ed8e</vt:lpwstr>
  </property>
  <property fmtid="{D5CDD505-2E9C-101B-9397-08002B2CF9AE}" pid="7" name="MSIP_Label_d31dd64d-da6b-43d5-9ac5-8dec692131c3_ActionId">
    <vt:lpwstr>0c3d6996-a2c5-4e81-89dc-dfc73a188d73</vt:lpwstr>
  </property>
  <property fmtid="{D5CDD505-2E9C-101B-9397-08002B2CF9AE}" pid="8" name="MSIP_Label_d31dd64d-da6b-43d5-9ac5-8dec692131c3_ContentBits">
    <vt:lpwstr>0</vt:lpwstr>
  </property>
</Properties>
</file>